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885" r:id="rId4"/>
  </p:sldMasterIdLst>
  <p:notesMasterIdLst>
    <p:notesMasterId r:id="rId30"/>
  </p:notesMasterIdLst>
  <p:sldIdLst>
    <p:sldId id="1323" r:id="rId5"/>
    <p:sldId id="1334" r:id="rId6"/>
    <p:sldId id="1331" r:id="rId7"/>
    <p:sldId id="1339" r:id="rId8"/>
    <p:sldId id="1348" r:id="rId9"/>
    <p:sldId id="1374" r:id="rId10"/>
    <p:sldId id="1375" r:id="rId11"/>
    <p:sldId id="1364" r:id="rId12"/>
    <p:sldId id="1365" r:id="rId13"/>
    <p:sldId id="1359" r:id="rId14"/>
    <p:sldId id="1366" r:id="rId15"/>
    <p:sldId id="1367" r:id="rId16"/>
    <p:sldId id="1361" r:id="rId17"/>
    <p:sldId id="1369" r:id="rId18"/>
    <p:sldId id="1368" r:id="rId19"/>
    <p:sldId id="1370" r:id="rId20"/>
    <p:sldId id="1362" r:id="rId21"/>
    <p:sldId id="1371" r:id="rId22"/>
    <p:sldId id="1372" r:id="rId23"/>
    <p:sldId id="1373" r:id="rId24"/>
    <p:sldId id="1360" r:id="rId25"/>
    <p:sldId id="1316" r:id="rId26"/>
    <p:sldId id="1337" r:id="rId27"/>
    <p:sldId id="1342" r:id="rId28"/>
    <p:sldId id="1376" r:id="rId29"/>
  </p:sldIdLst>
  <p:sldSz cx="12192000" cy="6858000"/>
  <p:notesSz cx="6858000" cy="9144000"/>
  <p:embeddedFontLst>
    <p:embeddedFont>
      <p:font typeface="Open Sans" panose="020B0606030504020204" pitchFamily="34" charset="0"/>
      <p:regular r:id="rId31"/>
      <p:bold r:id="rId31"/>
      <p:italic r:id="rId31"/>
      <p:boldItalic r:id="rId31"/>
    </p:embeddedFont>
    <p:embeddedFont>
      <p:font typeface="Proxima Nova Black" panose="02000506030000020004" pitchFamily="2" charset="0"/>
      <p:bold r:id="rId31"/>
    </p:embeddedFont>
  </p:embeddedFontLst>
  <p:defaultTextStyle>
    <a:defPPr>
      <a:defRPr lang="en-UA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596E5471-6347-9F6E-021B-0DB2AB58952A}" name="Julia Shlenchak" initials="JS" userId="S::yshle@softserveinc.com::92163e85-8245-4876-a33e-c782bd4680c6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6339A"/>
    <a:srgbClr val="2C3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17C6870-3F5D-4373-8912-541466BB8CFD}" v="343" dt="2025-09-22T19:50:39.64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 varScale="1">
        <p:scale>
          <a:sx n="59" d="100"/>
          <a:sy n="59" d="100"/>
        </p:scale>
        <p:origin x="940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theme" Target="theme/theme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6/11/relationships/changesInfo" Target="changesInfos/changesInfo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 Jaramillo" userId="321a0b15-1a72-4f8d-82e4-28f1422037ee" providerId="ADAL" clId="{317C6870-3F5D-4373-8912-541466BB8CFD}"/>
    <pc:docChg chg="undo custSel addSld delSld modSld sldOrd">
      <pc:chgData name="Leon Jaramillo" userId="321a0b15-1a72-4f8d-82e4-28f1422037ee" providerId="ADAL" clId="{317C6870-3F5D-4373-8912-541466BB8CFD}" dt="2025-09-22T19:51:14.194" v="4729" actId="5793"/>
      <pc:docMkLst>
        <pc:docMk/>
      </pc:docMkLst>
      <pc:sldChg chg="modSp mod">
        <pc:chgData name="Leon Jaramillo" userId="321a0b15-1a72-4f8d-82e4-28f1422037ee" providerId="ADAL" clId="{317C6870-3F5D-4373-8912-541466BB8CFD}" dt="2025-09-22T06:44:45.249" v="4485" actId="20577"/>
        <pc:sldMkLst>
          <pc:docMk/>
          <pc:sldMk cId="3402718948" sldId="1316"/>
        </pc:sldMkLst>
        <pc:spChg chg="mod">
          <ac:chgData name="Leon Jaramillo" userId="321a0b15-1a72-4f8d-82e4-28f1422037ee" providerId="ADAL" clId="{317C6870-3F5D-4373-8912-541466BB8CFD}" dt="2025-09-22T04:45:43.412" v="1244" actId="20577"/>
          <ac:spMkLst>
            <pc:docMk/>
            <pc:sldMk cId="3402718948" sldId="1316"/>
            <ac:spMk id="12" creationId="{F51E6085-92B6-6DBD-34E5-71D8F9731023}"/>
          </ac:spMkLst>
        </pc:spChg>
        <pc:spChg chg="mod">
          <ac:chgData name="Leon Jaramillo" userId="321a0b15-1a72-4f8d-82e4-28f1422037ee" providerId="ADAL" clId="{317C6870-3F5D-4373-8912-541466BB8CFD}" dt="2025-09-22T06:44:45.249" v="4485" actId="20577"/>
          <ac:spMkLst>
            <pc:docMk/>
            <pc:sldMk cId="3402718948" sldId="1316"/>
            <ac:spMk id="13" creationId="{6305E4D2-A192-1D35-B3FA-24A65D22F781}"/>
          </ac:spMkLst>
        </pc:spChg>
      </pc:sldChg>
      <pc:sldChg chg="addSp delSp modSp del mod ord">
        <pc:chgData name="Leon Jaramillo" userId="321a0b15-1a72-4f8d-82e4-28f1422037ee" providerId="ADAL" clId="{317C6870-3F5D-4373-8912-541466BB8CFD}" dt="2025-09-22T04:31:58.437" v="712" actId="47"/>
        <pc:sldMkLst>
          <pc:docMk/>
          <pc:sldMk cId="1942763847" sldId="1317"/>
        </pc:sldMkLst>
        <pc:spChg chg="add del mod">
          <ac:chgData name="Leon Jaramillo" userId="321a0b15-1a72-4f8d-82e4-28f1422037ee" providerId="ADAL" clId="{317C6870-3F5D-4373-8912-541466BB8CFD}" dt="2025-09-22T04:27:03.972" v="459" actId="21"/>
          <ac:spMkLst>
            <pc:docMk/>
            <pc:sldMk cId="1942763847" sldId="1317"/>
            <ac:spMk id="3" creationId="{F5BF8199-AFD5-0A3F-B102-03A9CFAB69CC}"/>
          </ac:spMkLst>
        </pc:spChg>
        <pc:spChg chg="add del mod">
          <ac:chgData name="Leon Jaramillo" userId="321a0b15-1a72-4f8d-82e4-28f1422037ee" providerId="ADAL" clId="{317C6870-3F5D-4373-8912-541466BB8CFD}" dt="2025-09-22T04:27:03.972" v="459" actId="21"/>
          <ac:spMkLst>
            <pc:docMk/>
            <pc:sldMk cId="1942763847" sldId="1317"/>
            <ac:spMk id="7" creationId="{8547DB5D-E4B3-90CA-51E7-7F987E616A9C}"/>
          </ac:spMkLst>
        </pc:spChg>
        <pc:spChg chg="del">
          <ac:chgData name="Leon Jaramillo" userId="321a0b15-1a72-4f8d-82e4-28f1422037ee" providerId="ADAL" clId="{317C6870-3F5D-4373-8912-541466BB8CFD}" dt="2025-09-22T04:25:33.677" v="395" actId="478"/>
          <ac:spMkLst>
            <pc:docMk/>
            <pc:sldMk cId="1942763847" sldId="1317"/>
            <ac:spMk id="9" creationId="{712CDAB1-B01D-3E6C-92A0-F792090DAEC6}"/>
          </ac:spMkLst>
        </pc:spChg>
      </pc:sldChg>
      <pc:sldChg chg="del">
        <pc:chgData name="Leon Jaramillo" userId="321a0b15-1a72-4f8d-82e4-28f1422037ee" providerId="ADAL" clId="{317C6870-3F5D-4373-8912-541466BB8CFD}" dt="2025-09-22T04:45:54.354" v="1245" actId="47"/>
        <pc:sldMkLst>
          <pc:docMk/>
          <pc:sldMk cId="961433148" sldId="1318"/>
        </pc:sldMkLst>
      </pc:sldChg>
      <pc:sldChg chg="del ord">
        <pc:chgData name="Leon Jaramillo" userId="321a0b15-1a72-4f8d-82e4-28f1422037ee" providerId="ADAL" clId="{317C6870-3F5D-4373-8912-541466BB8CFD}" dt="2025-09-22T04:45:54.354" v="1245" actId="47"/>
        <pc:sldMkLst>
          <pc:docMk/>
          <pc:sldMk cId="1233322287" sldId="1319"/>
        </pc:sldMkLst>
      </pc:sldChg>
      <pc:sldChg chg="del">
        <pc:chgData name="Leon Jaramillo" userId="321a0b15-1a72-4f8d-82e4-28f1422037ee" providerId="ADAL" clId="{317C6870-3F5D-4373-8912-541466BB8CFD}" dt="2025-09-22T04:34:29.240" v="773" actId="47"/>
        <pc:sldMkLst>
          <pc:docMk/>
          <pc:sldMk cId="3023844000" sldId="1320"/>
        </pc:sldMkLst>
      </pc:sldChg>
      <pc:sldChg chg="del">
        <pc:chgData name="Leon Jaramillo" userId="321a0b15-1a72-4f8d-82e4-28f1422037ee" providerId="ADAL" clId="{317C6870-3F5D-4373-8912-541466BB8CFD}" dt="2025-09-22T04:15:26.442" v="57" actId="47"/>
        <pc:sldMkLst>
          <pc:docMk/>
          <pc:sldMk cId="3268505603" sldId="1325"/>
        </pc:sldMkLst>
      </pc:sldChg>
      <pc:sldChg chg="del">
        <pc:chgData name="Leon Jaramillo" userId="321a0b15-1a72-4f8d-82e4-28f1422037ee" providerId="ADAL" clId="{317C6870-3F5D-4373-8912-541466BB8CFD}" dt="2025-09-22T04:45:54.354" v="1245" actId="47"/>
        <pc:sldMkLst>
          <pc:docMk/>
          <pc:sldMk cId="1672469547" sldId="1326"/>
        </pc:sldMkLst>
      </pc:sldChg>
      <pc:sldChg chg="del">
        <pc:chgData name="Leon Jaramillo" userId="321a0b15-1a72-4f8d-82e4-28f1422037ee" providerId="ADAL" clId="{317C6870-3F5D-4373-8912-541466BB8CFD}" dt="2025-09-22T04:34:29.240" v="773" actId="47"/>
        <pc:sldMkLst>
          <pc:docMk/>
          <pc:sldMk cId="3023374447" sldId="1328"/>
        </pc:sldMkLst>
      </pc:sldChg>
      <pc:sldChg chg="modSp mod">
        <pc:chgData name="Leon Jaramillo" userId="321a0b15-1a72-4f8d-82e4-28f1422037ee" providerId="ADAL" clId="{317C6870-3F5D-4373-8912-541466BB8CFD}" dt="2025-09-22T19:34:22.779" v="4582" actId="1038"/>
        <pc:sldMkLst>
          <pc:docMk/>
          <pc:sldMk cId="1201805300" sldId="1331"/>
        </pc:sldMkLst>
        <pc:spChg chg="mod">
          <ac:chgData name="Leon Jaramillo" userId="321a0b15-1a72-4f8d-82e4-28f1422037ee" providerId="ADAL" clId="{317C6870-3F5D-4373-8912-541466BB8CFD}" dt="2025-09-22T04:23:23.295" v="388" actId="1037"/>
          <ac:spMkLst>
            <pc:docMk/>
            <pc:sldMk cId="1201805300" sldId="1331"/>
            <ac:spMk id="8" creationId="{384B8309-DDCE-FBC7-4D4D-59B637D4EBDC}"/>
          </ac:spMkLst>
        </pc:spChg>
        <pc:spChg chg="mod">
          <ac:chgData name="Leon Jaramillo" userId="321a0b15-1a72-4f8d-82e4-28f1422037ee" providerId="ADAL" clId="{317C6870-3F5D-4373-8912-541466BB8CFD}" dt="2025-09-22T04:23:23.295" v="388" actId="1037"/>
          <ac:spMkLst>
            <pc:docMk/>
            <pc:sldMk cId="1201805300" sldId="1331"/>
            <ac:spMk id="9" creationId="{E78B6FFA-029F-C9E8-C950-701981737FC9}"/>
          </ac:spMkLst>
        </pc:spChg>
        <pc:spChg chg="mod">
          <ac:chgData name="Leon Jaramillo" userId="321a0b15-1a72-4f8d-82e4-28f1422037ee" providerId="ADAL" clId="{317C6870-3F5D-4373-8912-541466BB8CFD}" dt="2025-09-22T19:34:22.779" v="4582" actId="1038"/>
          <ac:spMkLst>
            <pc:docMk/>
            <pc:sldMk cId="1201805300" sldId="1331"/>
            <ac:spMk id="11" creationId="{A6206448-4511-8694-EABF-2639D9A1C427}"/>
          </ac:spMkLst>
        </pc:spChg>
        <pc:spChg chg="mod">
          <ac:chgData name="Leon Jaramillo" userId="321a0b15-1a72-4f8d-82e4-28f1422037ee" providerId="ADAL" clId="{317C6870-3F5D-4373-8912-541466BB8CFD}" dt="2025-09-22T19:34:22.779" v="4582" actId="1038"/>
          <ac:spMkLst>
            <pc:docMk/>
            <pc:sldMk cId="1201805300" sldId="1331"/>
            <ac:spMk id="12" creationId="{49F3CE8E-E155-2727-37B1-13C81A2CBA16}"/>
          </ac:spMkLst>
        </pc:spChg>
        <pc:spChg chg="mod">
          <ac:chgData name="Leon Jaramillo" userId="321a0b15-1a72-4f8d-82e4-28f1422037ee" providerId="ADAL" clId="{317C6870-3F5D-4373-8912-541466BB8CFD}" dt="2025-09-22T19:34:22.779" v="4582" actId="1038"/>
          <ac:spMkLst>
            <pc:docMk/>
            <pc:sldMk cId="1201805300" sldId="1331"/>
            <ac:spMk id="13" creationId="{96F2F1E0-AEA9-CFC0-5697-563AA1EE9DAB}"/>
          </ac:spMkLst>
        </pc:spChg>
        <pc:spChg chg="mod">
          <ac:chgData name="Leon Jaramillo" userId="321a0b15-1a72-4f8d-82e4-28f1422037ee" providerId="ADAL" clId="{317C6870-3F5D-4373-8912-541466BB8CFD}" dt="2025-09-22T19:33:42.732" v="4544" actId="14100"/>
          <ac:spMkLst>
            <pc:docMk/>
            <pc:sldMk cId="1201805300" sldId="1331"/>
            <ac:spMk id="14" creationId="{F05868A3-E29D-3EA0-97BE-CD37211DB1E2}"/>
          </ac:spMkLst>
        </pc:spChg>
        <pc:spChg chg="mod">
          <ac:chgData name="Leon Jaramillo" userId="321a0b15-1a72-4f8d-82e4-28f1422037ee" providerId="ADAL" clId="{317C6870-3F5D-4373-8912-541466BB8CFD}" dt="2025-09-22T19:33:42.732" v="4544" actId="14100"/>
          <ac:spMkLst>
            <pc:docMk/>
            <pc:sldMk cId="1201805300" sldId="1331"/>
            <ac:spMk id="25" creationId="{DD140C4E-2DC8-B14E-B9CF-12543C154ED9}"/>
          </ac:spMkLst>
        </pc:spChg>
        <pc:spChg chg="mod">
          <ac:chgData name="Leon Jaramillo" userId="321a0b15-1a72-4f8d-82e4-28f1422037ee" providerId="ADAL" clId="{317C6870-3F5D-4373-8912-541466BB8CFD}" dt="2025-09-22T19:33:42.732" v="4544" actId="14100"/>
          <ac:spMkLst>
            <pc:docMk/>
            <pc:sldMk cId="1201805300" sldId="1331"/>
            <ac:spMk id="26" creationId="{61A0557A-6A8F-CE68-C3F4-D98AAE5B677F}"/>
          </ac:spMkLst>
        </pc:spChg>
        <pc:spChg chg="mod">
          <ac:chgData name="Leon Jaramillo" userId="321a0b15-1a72-4f8d-82e4-28f1422037ee" providerId="ADAL" clId="{317C6870-3F5D-4373-8912-541466BB8CFD}" dt="2025-09-22T19:34:22.779" v="4582" actId="1038"/>
          <ac:spMkLst>
            <pc:docMk/>
            <pc:sldMk cId="1201805300" sldId="1331"/>
            <ac:spMk id="27" creationId="{357C9200-4E41-3878-074F-21504A845042}"/>
          </ac:spMkLst>
        </pc:spChg>
        <pc:spChg chg="mod">
          <ac:chgData name="Leon Jaramillo" userId="321a0b15-1a72-4f8d-82e4-28f1422037ee" providerId="ADAL" clId="{317C6870-3F5D-4373-8912-541466BB8CFD}" dt="2025-09-22T19:34:22.779" v="4582" actId="1038"/>
          <ac:spMkLst>
            <pc:docMk/>
            <pc:sldMk cId="1201805300" sldId="1331"/>
            <ac:spMk id="28" creationId="{5D8E6BBA-29CC-3793-3F05-D32A9458E303}"/>
          </ac:spMkLst>
        </pc:spChg>
        <pc:spChg chg="mod">
          <ac:chgData name="Leon Jaramillo" userId="321a0b15-1a72-4f8d-82e4-28f1422037ee" providerId="ADAL" clId="{317C6870-3F5D-4373-8912-541466BB8CFD}" dt="2025-09-22T19:34:22.779" v="4582" actId="1038"/>
          <ac:spMkLst>
            <pc:docMk/>
            <pc:sldMk cId="1201805300" sldId="1331"/>
            <ac:spMk id="29" creationId="{2C029033-F19F-8D9B-AAB6-AE058E245FA5}"/>
          </ac:spMkLst>
        </pc:spChg>
      </pc:sldChg>
      <pc:sldChg chg="modSp mod">
        <pc:chgData name="Leon Jaramillo" userId="321a0b15-1a72-4f8d-82e4-28f1422037ee" providerId="ADAL" clId="{317C6870-3F5D-4373-8912-541466BB8CFD}" dt="2025-09-22T04:13:25.534" v="52" actId="6549"/>
        <pc:sldMkLst>
          <pc:docMk/>
          <pc:sldMk cId="1275215293" sldId="1334"/>
        </pc:sldMkLst>
        <pc:spChg chg="mod">
          <ac:chgData name="Leon Jaramillo" userId="321a0b15-1a72-4f8d-82e4-28f1422037ee" providerId="ADAL" clId="{317C6870-3F5D-4373-8912-541466BB8CFD}" dt="2025-09-22T04:13:25.534" v="52" actId="6549"/>
          <ac:spMkLst>
            <pc:docMk/>
            <pc:sldMk cId="1275215293" sldId="1334"/>
            <ac:spMk id="4" creationId="{D6BF982D-FAD4-9F3B-80EB-1C15C1E09EBB}"/>
          </ac:spMkLst>
        </pc:spChg>
        <pc:spChg chg="mod">
          <ac:chgData name="Leon Jaramillo" userId="321a0b15-1a72-4f8d-82e4-28f1422037ee" providerId="ADAL" clId="{317C6870-3F5D-4373-8912-541466BB8CFD}" dt="2025-09-22T04:13:05.040" v="0"/>
          <ac:spMkLst>
            <pc:docMk/>
            <pc:sldMk cId="1275215293" sldId="1334"/>
            <ac:spMk id="7" creationId="{9CFDBADC-9B2B-D9E9-D581-AF3533216F98}"/>
          </ac:spMkLst>
        </pc:spChg>
      </pc:sldChg>
      <pc:sldChg chg="del">
        <pc:chgData name="Leon Jaramillo" userId="321a0b15-1a72-4f8d-82e4-28f1422037ee" providerId="ADAL" clId="{317C6870-3F5D-4373-8912-541466BB8CFD}" dt="2025-09-22T04:15:14.602" v="56" actId="47"/>
        <pc:sldMkLst>
          <pc:docMk/>
          <pc:sldMk cId="570355804" sldId="1338"/>
        </pc:sldMkLst>
      </pc:sldChg>
      <pc:sldChg chg="delSp modSp mod ord">
        <pc:chgData name="Leon Jaramillo" userId="321a0b15-1a72-4f8d-82e4-28f1422037ee" providerId="ADAL" clId="{317C6870-3F5D-4373-8912-541466BB8CFD}" dt="2025-09-22T19:34:41.520" v="4583"/>
        <pc:sldMkLst>
          <pc:docMk/>
          <pc:sldMk cId="1922276213" sldId="1339"/>
        </pc:sldMkLst>
        <pc:spChg chg="del">
          <ac:chgData name="Leon Jaramillo" userId="321a0b15-1a72-4f8d-82e4-28f1422037ee" providerId="ADAL" clId="{317C6870-3F5D-4373-8912-541466BB8CFD}" dt="2025-09-22T04:29:39.695" v="578" actId="478"/>
          <ac:spMkLst>
            <pc:docMk/>
            <pc:sldMk cId="1922276213" sldId="1339"/>
            <ac:spMk id="2" creationId="{A457A867-FA64-02B2-3D9D-38D37E1729D4}"/>
          </ac:spMkLst>
        </pc:spChg>
        <pc:spChg chg="mod">
          <ac:chgData name="Leon Jaramillo" userId="321a0b15-1a72-4f8d-82e4-28f1422037ee" providerId="ADAL" clId="{317C6870-3F5D-4373-8912-541466BB8CFD}" dt="2025-09-22T19:34:41.520" v="4583"/>
          <ac:spMkLst>
            <pc:docMk/>
            <pc:sldMk cId="1922276213" sldId="1339"/>
            <ac:spMk id="3" creationId="{82956127-D172-83D2-DCD6-1B5D855EC58D}"/>
          </ac:spMkLst>
        </pc:spChg>
      </pc:sldChg>
      <pc:sldChg chg="del">
        <pc:chgData name="Leon Jaramillo" userId="321a0b15-1a72-4f8d-82e4-28f1422037ee" providerId="ADAL" clId="{317C6870-3F5D-4373-8912-541466BB8CFD}" dt="2025-09-22T04:45:54.354" v="1245" actId="47"/>
        <pc:sldMkLst>
          <pc:docMk/>
          <pc:sldMk cId="3057991712" sldId="1341"/>
        </pc:sldMkLst>
      </pc:sldChg>
      <pc:sldChg chg="addSp modSp add mod">
        <pc:chgData name="Leon Jaramillo" userId="321a0b15-1a72-4f8d-82e4-28f1422037ee" providerId="ADAL" clId="{317C6870-3F5D-4373-8912-541466BB8CFD}" dt="2025-09-22T04:15:04.750" v="55" actId="27614"/>
        <pc:sldMkLst>
          <pc:docMk/>
          <pc:sldMk cId="1920833804" sldId="1342"/>
        </pc:sldMkLst>
        <pc:picChg chg="add mod">
          <ac:chgData name="Leon Jaramillo" userId="321a0b15-1a72-4f8d-82e4-28f1422037ee" providerId="ADAL" clId="{317C6870-3F5D-4373-8912-541466BB8CFD}" dt="2025-09-22T04:15:04.750" v="55" actId="27614"/>
          <ac:picMkLst>
            <pc:docMk/>
            <pc:sldMk cId="1920833804" sldId="1342"/>
            <ac:picMk id="4" creationId="{78BC3872-5CAD-FF5E-99F7-4AEEE3A0D915}"/>
          </ac:picMkLst>
        </pc:picChg>
      </pc:sldChg>
      <pc:sldChg chg="modSp add del mod">
        <pc:chgData name="Leon Jaramillo" userId="321a0b15-1a72-4f8d-82e4-28f1422037ee" providerId="ADAL" clId="{317C6870-3F5D-4373-8912-541466BB8CFD}" dt="2025-09-22T04:26:41.641" v="453" actId="2890"/>
        <pc:sldMkLst>
          <pc:docMk/>
          <pc:sldMk cId="1083877741" sldId="1343"/>
        </pc:sldMkLst>
        <pc:spChg chg="mod">
          <ac:chgData name="Leon Jaramillo" userId="321a0b15-1a72-4f8d-82e4-28f1422037ee" providerId="ADAL" clId="{317C6870-3F5D-4373-8912-541466BB8CFD}" dt="2025-09-22T04:26:38.983" v="448" actId="20577"/>
          <ac:spMkLst>
            <pc:docMk/>
            <pc:sldMk cId="1083877741" sldId="1343"/>
            <ac:spMk id="7" creationId="{C13C81BD-00A4-7596-1146-F083FB6A924B}"/>
          </ac:spMkLst>
        </pc:spChg>
      </pc:sldChg>
      <pc:sldChg chg="new del">
        <pc:chgData name="Leon Jaramillo" userId="321a0b15-1a72-4f8d-82e4-28f1422037ee" providerId="ADAL" clId="{317C6870-3F5D-4373-8912-541466BB8CFD}" dt="2025-09-22T04:24:56.845" v="392" actId="47"/>
        <pc:sldMkLst>
          <pc:docMk/>
          <pc:sldMk cId="2975864868" sldId="1343"/>
        </pc:sldMkLst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3211505643" sldId="1343"/>
        </pc:sldMkLst>
        <pc:spChg chg="mod">
          <ac:chgData name="Leon Jaramillo" userId="321a0b15-1a72-4f8d-82e4-28f1422037ee" providerId="ADAL" clId="{317C6870-3F5D-4373-8912-541466BB8CFD}" dt="2025-09-22T04:27:33.271" v="480" actId="20577"/>
          <ac:spMkLst>
            <pc:docMk/>
            <pc:sldMk cId="3211505643" sldId="1343"/>
            <ac:spMk id="7" creationId="{E366C9A2-E5C2-68DA-71D0-8281A0093ED5}"/>
          </ac:spMkLst>
        </pc:spChg>
      </pc:sldChg>
      <pc:sldChg chg="add del">
        <pc:chgData name="Leon Jaramillo" userId="321a0b15-1a72-4f8d-82e4-28f1422037ee" providerId="ADAL" clId="{317C6870-3F5D-4373-8912-541466BB8CFD}" dt="2025-09-22T04:26:40.462" v="452" actId="2890"/>
        <pc:sldMkLst>
          <pc:docMk/>
          <pc:sldMk cId="3006737024" sldId="1344"/>
        </pc:sldMkLst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3016755884" sldId="1344"/>
        </pc:sldMkLst>
        <pc:spChg chg="mod">
          <ac:chgData name="Leon Jaramillo" userId="321a0b15-1a72-4f8d-82e4-28f1422037ee" providerId="ADAL" clId="{317C6870-3F5D-4373-8912-541466BB8CFD}" dt="2025-09-22T04:27:42.278" v="499" actId="20577"/>
          <ac:spMkLst>
            <pc:docMk/>
            <pc:sldMk cId="3016755884" sldId="1344"/>
            <ac:spMk id="7" creationId="{E1CF7CDF-81CC-EF82-5E31-E16DA424801C}"/>
          </ac:spMkLst>
        </pc:spChg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222893713" sldId="1345"/>
        </pc:sldMkLst>
        <pc:spChg chg="mod">
          <ac:chgData name="Leon Jaramillo" userId="321a0b15-1a72-4f8d-82e4-28f1422037ee" providerId="ADAL" clId="{317C6870-3F5D-4373-8912-541466BB8CFD}" dt="2025-09-22T04:28:00.604" v="512" actId="20577"/>
          <ac:spMkLst>
            <pc:docMk/>
            <pc:sldMk cId="222893713" sldId="1345"/>
            <ac:spMk id="7" creationId="{43F1A204-0DA3-FFF2-8C74-8AF1599A7DAF}"/>
          </ac:spMkLst>
        </pc:spChg>
      </pc:sldChg>
      <pc:sldChg chg="add del">
        <pc:chgData name="Leon Jaramillo" userId="321a0b15-1a72-4f8d-82e4-28f1422037ee" providerId="ADAL" clId="{317C6870-3F5D-4373-8912-541466BB8CFD}" dt="2025-09-22T04:26:39.924" v="451" actId="2890"/>
        <pc:sldMkLst>
          <pc:docMk/>
          <pc:sldMk cId="3641959408" sldId="1345"/>
        </pc:sldMkLst>
      </pc:sldChg>
      <pc:sldChg chg="add del">
        <pc:chgData name="Leon Jaramillo" userId="321a0b15-1a72-4f8d-82e4-28f1422037ee" providerId="ADAL" clId="{317C6870-3F5D-4373-8912-541466BB8CFD}" dt="2025-09-22T04:26:39.349" v="450" actId="2890"/>
        <pc:sldMkLst>
          <pc:docMk/>
          <pc:sldMk cId="1552486147" sldId="1346"/>
        </pc:sldMkLst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4262523919" sldId="1346"/>
        </pc:sldMkLst>
        <pc:spChg chg="mod">
          <ac:chgData name="Leon Jaramillo" userId="321a0b15-1a72-4f8d-82e4-28f1422037ee" providerId="ADAL" clId="{317C6870-3F5D-4373-8912-541466BB8CFD}" dt="2025-09-22T04:28:15.006" v="536" actId="20577"/>
          <ac:spMkLst>
            <pc:docMk/>
            <pc:sldMk cId="4262523919" sldId="1346"/>
            <ac:spMk id="7" creationId="{BCF85744-E77C-C09A-A44F-5291F4512F03}"/>
          </ac:spMkLst>
        </pc:spChg>
      </pc:sldChg>
      <pc:sldChg chg="modSp add del mod">
        <pc:chgData name="Leon Jaramillo" userId="321a0b15-1a72-4f8d-82e4-28f1422037ee" providerId="ADAL" clId="{317C6870-3F5D-4373-8912-541466BB8CFD}" dt="2025-09-22T04:31:58.437" v="712" actId="47"/>
        <pc:sldMkLst>
          <pc:docMk/>
          <pc:sldMk cId="1591914451" sldId="1347"/>
        </pc:sldMkLst>
        <pc:spChg chg="mod">
          <ac:chgData name="Leon Jaramillo" userId="321a0b15-1a72-4f8d-82e4-28f1422037ee" providerId="ADAL" clId="{317C6870-3F5D-4373-8912-541466BB8CFD}" dt="2025-09-22T04:28:29.298" v="559" actId="20577"/>
          <ac:spMkLst>
            <pc:docMk/>
            <pc:sldMk cId="1591914451" sldId="1347"/>
            <ac:spMk id="7" creationId="{355910F7-6F38-2E7E-F791-C96A441214F1}"/>
          </ac:spMkLst>
        </pc:spChg>
      </pc:sldChg>
      <pc:sldChg chg="add del">
        <pc:chgData name="Leon Jaramillo" userId="321a0b15-1a72-4f8d-82e4-28f1422037ee" providerId="ADAL" clId="{317C6870-3F5D-4373-8912-541466BB8CFD}" dt="2025-09-22T04:26:39.175" v="449" actId="2890"/>
        <pc:sldMkLst>
          <pc:docMk/>
          <pc:sldMk cId="3428760941" sldId="1347"/>
        </pc:sldMkLst>
      </pc:sldChg>
      <pc:sldChg chg="addSp delSp modSp add mod ord">
        <pc:chgData name="Leon Jaramillo" userId="321a0b15-1a72-4f8d-82e4-28f1422037ee" providerId="ADAL" clId="{317C6870-3F5D-4373-8912-541466BB8CFD}" dt="2025-09-22T19:49:28.739" v="4689" actId="14100"/>
        <pc:sldMkLst>
          <pc:docMk/>
          <pc:sldMk cId="2331850575" sldId="1348"/>
        </pc:sldMkLst>
        <pc:spChg chg="mod">
          <ac:chgData name="Leon Jaramillo" userId="321a0b15-1a72-4f8d-82e4-28f1422037ee" providerId="ADAL" clId="{317C6870-3F5D-4373-8912-541466BB8CFD}" dt="2025-09-22T19:49:03.893" v="4686" actId="20577"/>
          <ac:spMkLst>
            <pc:docMk/>
            <pc:sldMk cId="2331850575" sldId="1348"/>
            <ac:spMk id="6" creationId="{9057037A-4ADD-59B5-10B8-7DD01B0C876B}"/>
          </ac:spMkLst>
        </pc:spChg>
        <pc:spChg chg="mod">
          <ac:chgData name="Leon Jaramillo" userId="321a0b15-1a72-4f8d-82e4-28f1422037ee" providerId="ADAL" clId="{317C6870-3F5D-4373-8912-541466BB8CFD}" dt="2025-09-22T19:49:28.739" v="4689" actId="14100"/>
          <ac:spMkLst>
            <pc:docMk/>
            <pc:sldMk cId="2331850575" sldId="1348"/>
            <ac:spMk id="7" creationId="{AB7F5579-3BD0-D853-71E0-0C3500FD2A84}"/>
          </ac:spMkLst>
        </pc:spChg>
        <pc:picChg chg="del">
          <ac:chgData name="Leon Jaramillo" userId="321a0b15-1a72-4f8d-82e4-28f1422037ee" providerId="ADAL" clId="{317C6870-3F5D-4373-8912-541466BB8CFD}" dt="2025-09-22T05:37:10.274" v="1974" actId="478"/>
          <ac:picMkLst>
            <pc:docMk/>
            <pc:sldMk cId="2331850575" sldId="1348"/>
            <ac:picMk id="11" creationId="{762C9CDB-F751-7827-63CF-2DD3327FF366}"/>
          </ac:picMkLst>
        </pc:picChg>
        <pc:picChg chg="add">
          <ac:chgData name="Leon Jaramillo" userId="321a0b15-1a72-4f8d-82e4-28f1422037ee" providerId="ADAL" clId="{317C6870-3F5D-4373-8912-541466BB8CFD}" dt="2025-09-22T05:37:05.486" v="1973"/>
          <ac:picMkLst>
            <pc:docMk/>
            <pc:sldMk cId="2331850575" sldId="1348"/>
            <ac:picMk id="1026" creationId="{271A20C4-68D7-8AC8-6D11-21BA6EECA363}"/>
          </ac:picMkLst>
        </pc:picChg>
        <pc:picChg chg="add del mod">
          <ac:chgData name="Leon Jaramillo" userId="321a0b15-1a72-4f8d-82e4-28f1422037ee" providerId="ADAL" clId="{317C6870-3F5D-4373-8912-541466BB8CFD}" dt="2025-09-22T19:42:09.368" v="4584" actId="478"/>
          <ac:picMkLst>
            <pc:docMk/>
            <pc:sldMk cId="2331850575" sldId="1348"/>
            <ac:picMk id="1028" creationId="{EF8A4069-55E4-D7F9-5A48-A0962E196DA8}"/>
          </ac:picMkLst>
        </pc:picChg>
      </pc:sldChg>
      <pc:sldChg chg="add del ord setBg">
        <pc:chgData name="Leon Jaramillo" userId="321a0b15-1a72-4f8d-82e4-28f1422037ee" providerId="ADAL" clId="{317C6870-3F5D-4373-8912-541466BB8CFD}" dt="2025-09-22T04:28:57.272" v="564"/>
        <pc:sldMkLst>
          <pc:docMk/>
          <pc:sldMk cId="2497157341" sldId="1348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3919085906" sldId="1349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3848321312" sldId="1350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326736050" sldId="1351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341369394" sldId="1352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617498416" sldId="1353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409492321" sldId="1354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1807056443" sldId="1355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3903587721" sldId="1356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230718051" sldId="1357"/>
        </pc:sldMkLst>
      </pc:sldChg>
      <pc:sldChg chg="add del">
        <pc:chgData name="Leon Jaramillo" userId="321a0b15-1a72-4f8d-82e4-28f1422037ee" providerId="ADAL" clId="{317C6870-3F5D-4373-8912-541466BB8CFD}" dt="2025-09-22T04:34:29.240" v="773" actId="47"/>
        <pc:sldMkLst>
          <pc:docMk/>
          <pc:sldMk cId="1401769663" sldId="1358"/>
        </pc:sldMkLst>
      </pc:sldChg>
      <pc:sldChg chg="modSp add mod ord">
        <pc:chgData name="Leon Jaramillo" userId="321a0b15-1a72-4f8d-82e4-28f1422037ee" providerId="ADAL" clId="{317C6870-3F5D-4373-8912-541466BB8CFD}" dt="2025-09-22T04:31:52.191" v="711"/>
        <pc:sldMkLst>
          <pc:docMk/>
          <pc:sldMk cId="1959796920" sldId="1359"/>
        </pc:sldMkLst>
        <pc:spChg chg="mod">
          <ac:chgData name="Leon Jaramillo" userId="321a0b15-1a72-4f8d-82e4-28f1422037ee" providerId="ADAL" clId="{317C6870-3F5D-4373-8912-541466BB8CFD}" dt="2025-09-22T04:30:44.252" v="634" actId="20577"/>
          <ac:spMkLst>
            <pc:docMk/>
            <pc:sldMk cId="1959796920" sldId="1359"/>
            <ac:spMk id="3" creationId="{4BEC2429-8B00-80CE-F3E4-5C4D53592455}"/>
          </ac:spMkLst>
        </pc:spChg>
      </pc:sldChg>
      <pc:sldChg chg="modSp add mod ord">
        <pc:chgData name="Leon Jaramillo" userId="321a0b15-1a72-4f8d-82e4-28f1422037ee" providerId="ADAL" clId="{317C6870-3F5D-4373-8912-541466BB8CFD}" dt="2025-09-22T04:38:18.809" v="868" actId="20577"/>
        <pc:sldMkLst>
          <pc:docMk/>
          <pc:sldMk cId="2231141384" sldId="1360"/>
        </pc:sldMkLst>
        <pc:spChg chg="mod">
          <ac:chgData name="Leon Jaramillo" userId="321a0b15-1a72-4f8d-82e4-28f1422037ee" providerId="ADAL" clId="{317C6870-3F5D-4373-8912-541466BB8CFD}" dt="2025-09-22T04:38:18.809" v="868" actId="20577"/>
          <ac:spMkLst>
            <pc:docMk/>
            <pc:sldMk cId="2231141384" sldId="1360"/>
            <ac:spMk id="3" creationId="{BA95962A-89B0-D2FE-6486-C39EE38251FE}"/>
          </ac:spMkLst>
        </pc:spChg>
      </pc:sldChg>
      <pc:sldChg chg="modSp add mod ord">
        <pc:chgData name="Leon Jaramillo" userId="321a0b15-1a72-4f8d-82e4-28f1422037ee" providerId="ADAL" clId="{317C6870-3F5D-4373-8912-541466BB8CFD}" dt="2025-09-22T04:31:52.191" v="711"/>
        <pc:sldMkLst>
          <pc:docMk/>
          <pc:sldMk cId="2790126768" sldId="1361"/>
        </pc:sldMkLst>
        <pc:spChg chg="mod">
          <ac:chgData name="Leon Jaramillo" userId="321a0b15-1a72-4f8d-82e4-28f1422037ee" providerId="ADAL" clId="{317C6870-3F5D-4373-8912-541466BB8CFD}" dt="2025-09-22T04:31:07.233" v="666" actId="20577"/>
          <ac:spMkLst>
            <pc:docMk/>
            <pc:sldMk cId="2790126768" sldId="1361"/>
            <ac:spMk id="3" creationId="{CA8A90A8-9494-BAD8-8228-E17A1530DF7A}"/>
          </ac:spMkLst>
        </pc:spChg>
      </pc:sldChg>
      <pc:sldChg chg="modSp add mod ord">
        <pc:chgData name="Leon Jaramillo" userId="321a0b15-1a72-4f8d-82e4-28f1422037ee" providerId="ADAL" clId="{317C6870-3F5D-4373-8912-541466BB8CFD}" dt="2025-09-22T04:31:52.191" v="711"/>
        <pc:sldMkLst>
          <pc:docMk/>
          <pc:sldMk cId="1261963092" sldId="1362"/>
        </pc:sldMkLst>
        <pc:spChg chg="mod">
          <ac:chgData name="Leon Jaramillo" userId="321a0b15-1a72-4f8d-82e4-28f1422037ee" providerId="ADAL" clId="{317C6870-3F5D-4373-8912-541466BB8CFD}" dt="2025-09-22T04:31:26.642" v="686" actId="20577"/>
          <ac:spMkLst>
            <pc:docMk/>
            <pc:sldMk cId="1261963092" sldId="1362"/>
            <ac:spMk id="3" creationId="{053BE085-D407-5CB2-3A3B-6A3A67FDB982}"/>
          </ac:spMkLst>
        </pc:spChg>
      </pc:sldChg>
      <pc:sldChg chg="modSp add del mod ord">
        <pc:chgData name="Leon Jaramillo" userId="321a0b15-1a72-4f8d-82e4-28f1422037ee" providerId="ADAL" clId="{317C6870-3F5D-4373-8912-541466BB8CFD}" dt="2025-09-22T19:31:05.878" v="4487" actId="47"/>
        <pc:sldMkLst>
          <pc:docMk/>
          <pc:sldMk cId="2923084015" sldId="1363"/>
        </pc:sldMkLst>
        <pc:spChg chg="mod">
          <ac:chgData name="Leon Jaramillo" userId="321a0b15-1a72-4f8d-82e4-28f1422037ee" providerId="ADAL" clId="{317C6870-3F5D-4373-8912-541466BB8CFD}" dt="2025-09-22T04:31:38.009" v="709" actId="20577"/>
          <ac:spMkLst>
            <pc:docMk/>
            <pc:sldMk cId="2923084015" sldId="1363"/>
            <ac:spMk id="3" creationId="{5AB9BFD6-981B-151B-CF48-CF2EA4152249}"/>
          </ac:spMkLst>
        </pc:spChg>
      </pc:sldChg>
      <pc:sldChg chg="addSp delSp modSp add mod">
        <pc:chgData name="Leon Jaramillo" userId="321a0b15-1a72-4f8d-82e4-28f1422037ee" providerId="ADAL" clId="{317C6870-3F5D-4373-8912-541466BB8CFD}" dt="2025-09-22T05:40:58.164" v="2002" actId="1076"/>
        <pc:sldMkLst>
          <pc:docMk/>
          <pc:sldMk cId="777836732" sldId="1364"/>
        </pc:sldMkLst>
        <pc:spChg chg="add mod">
          <ac:chgData name="Leon Jaramillo" userId="321a0b15-1a72-4f8d-82e4-28f1422037ee" providerId="ADAL" clId="{317C6870-3F5D-4373-8912-541466BB8CFD}" dt="2025-09-22T05:32:47.257" v="1789"/>
          <ac:spMkLst>
            <pc:docMk/>
            <pc:sldMk cId="777836732" sldId="1364"/>
            <ac:spMk id="2" creationId="{5F9981BC-05B8-79CF-263F-578C53E9C52D}"/>
          </ac:spMkLst>
        </pc:spChg>
        <pc:spChg chg="add mod">
          <ac:chgData name="Leon Jaramillo" userId="321a0b15-1a72-4f8d-82e4-28f1422037ee" providerId="ADAL" clId="{317C6870-3F5D-4373-8912-541466BB8CFD}" dt="2025-09-22T05:36:36.994" v="1972" actId="20577"/>
          <ac:spMkLst>
            <pc:docMk/>
            <pc:sldMk cId="777836732" sldId="1364"/>
            <ac:spMk id="3" creationId="{DC895877-ED1E-7BFC-156A-9A513C73D7DC}"/>
          </ac:spMkLst>
        </pc:spChg>
        <pc:spChg chg="del">
          <ac:chgData name="Leon Jaramillo" userId="321a0b15-1a72-4f8d-82e4-28f1422037ee" providerId="ADAL" clId="{317C6870-3F5D-4373-8912-541466BB8CFD}" dt="2025-09-22T05:32:50.539" v="1790" actId="478"/>
          <ac:spMkLst>
            <pc:docMk/>
            <pc:sldMk cId="777836732" sldId="1364"/>
            <ac:spMk id="6" creationId="{C3A92649-8A58-5C9C-B40F-9440B5EE2B5C}"/>
          </ac:spMkLst>
        </pc:spChg>
        <pc:spChg chg="mod">
          <ac:chgData name="Leon Jaramillo" userId="321a0b15-1a72-4f8d-82e4-28f1422037ee" providerId="ADAL" clId="{317C6870-3F5D-4373-8912-541466BB8CFD}" dt="2025-09-22T04:36:55.416" v="824" actId="20577"/>
          <ac:spMkLst>
            <pc:docMk/>
            <pc:sldMk cId="777836732" sldId="1364"/>
            <ac:spMk id="7" creationId="{A89097C4-A01B-38D3-98BC-EB23F6061AD1}"/>
          </ac:spMkLst>
        </pc:spChg>
        <pc:picChg chg="del">
          <ac:chgData name="Leon Jaramillo" userId="321a0b15-1a72-4f8d-82e4-28f1422037ee" providerId="ADAL" clId="{317C6870-3F5D-4373-8912-541466BB8CFD}" dt="2025-09-22T05:37:46.471" v="1981" actId="478"/>
          <ac:picMkLst>
            <pc:docMk/>
            <pc:sldMk cId="777836732" sldId="1364"/>
            <ac:picMk id="11" creationId="{7A9E5935-7433-DBD9-5F50-824C53C6F166}"/>
          </ac:picMkLst>
        </pc:picChg>
        <pc:picChg chg="add mod">
          <ac:chgData name="Leon Jaramillo" userId="321a0b15-1a72-4f8d-82e4-28f1422037ee" providerId="ADAL" clId="{317C6870-3F5D-4373-8912-541466BB8CFD}" dt="2025-09-22T05:40:58.164" v="2002" actId="1076"/>
          <ac:picMkLst>
            <pc:docMk/>
            <pc:sldMk cId="777836732" sldId="1364"/>
            <ac:picMk id="2050" creationId="{5B2CB037-4C5E-5732-E355-E9F0BD4EDF83}"/>
          </ac:picMkLst>
        </pc:picChg>
      </pc:sldChg>
      <pc:sldChg chg="addSp delSp modSp add mod">
        <pc:chgData name="Leon Jaramillo" userId="321a0b15-1a72-4f8d-82e4-28f1422037ee" providerId="ADAL" clId="{317C6870-3F5D-4373-8912-541466BB8CFD}" dt="2025-09-22T05:45:28.050" v="2301" actId="20577"/>
        <pc:sldMkLst>
          <pc:docMk/>
          <pc:sldMk cId="2542730075" sldId="1365"/>
        </pc:sldMkLst>
        <pc:spChg chg="mod">
          <ac:chgData name="Leon Jaramillo" userId="321a0b15-1a72-4f8d-82e4-28f1422037ee" providerId="ADAL" clId="{317C6870-3F5D-4373-8912-541466BB8CFD}" dt="2025-09-22T05:45:28.050" v="2301" actId="20577"/>
          <ac:spMkLst>
            <pc:docMk/>
            <pc:sldMk cId="2542730075" sldId="1365"/>
            <ac:spMk id="6" creationId="{CBE0B1BE-EA7E-6A6C-2600-25CFCAF4AA74}"/>
          </ac:spMkLst>
        </pc:spChg>
        <pc:spChg chg="mod">
          <ac:chgData name="Leon Jaramillo" userId="321a0b15-1a72-4f8d-82e4-28f1422037ee" providerId="ADAL" clId="{317C6870-3F5D-4373-8912-541466BB8CFD}" dt="2025-09-22T04:37:15.037" v="849" actId="5793"/>
          <ac:spMkLst>
            <pc:docMk/>
            <pc:sldMk cId="2542730075" sldId="1365"/>
            <ac:spMk id="7" creationId="{ED74BD17-2852-80D0-124C-C30BA9B14081}"/>
          </ac:spMkLst>
        </pc:spChg>
        <pc:picChg chg="del">
          <ac:chgData name="Leon Jaramillo" userId="321a0b15-1a72-4f8d-82e4-28f1422037ee" providerId="ADAL" clId="{317C6870-3F5D-4373-8912-541466BB8CFD}" dt="2025-09-22T05:44:25.310" v="2214" actId="478"/>
          <ac:picMkLst>
            <pc:docMk/>
            <pc:sldMk cId="2542730075" sldId="1365"/>
            <ac:picMk id="11" creationId="{78E6F2C3-F565-BD15-941C-16A2A69B1DE8}"/>
          </ac:picMkLst>
        </pc:picChg>
        <pc:picChg chg="add mod">
          <ac:chgData name="Leon Jaramillo" userId="321a0b15-1a72-4f8d-82e4-28f1422037ee" providerId="ADAL" clId="{317C6870-3F5D-4373-8912-541466BB8CFD}" dt="2025-09-22T05:44:34.109" v="2218" actId="14100"/>
          <ac:picMkLst>
            <pc:docMk/>
            <pc:sldMk cId="2542730075" sldId="1365"/>
            <ac:picMk id="3074" creationId="{F040906C-D202-5FB3-21C8-9E065B55A05F}"/>
          </ac:picMkLst>
        </pc:picChg>
      </pc:sldChg>
      <pc:sldChg chg="addSp delSp modSp add mod ord">
        <pc:chgData name="Leon Jaramillo" userId="321a0b15-1a72-4f8d-82e4-28f1422037ee" providerId="ADAL" clId="{317C6870-3F5D-4373-8912-541466BB8CFD}" dt="2025-09-22T05:56:57.730" v="2680" actId="20577"/>
        <pc:sldMkLst>
          <pc:docMk/>
          <pc:sldMk cId="1716278322" sldId="1366"/>
        </pc:sldMkLst>
        <pc:spChg chg="mod">
          <ac:chgData name="Leon Jaramillo" userId="321a0b15-1a72-4f8d-82e4-28f1422037ee" providerId="ADAL" clId="{317C6870-3F5D-4373-8912-541466BB8CFD}" dt="2025-09-22T05:56:57.730" v="2680" actId="20577"/>
          <ac:spMkLst>
            <pc:docMk/>
            <pc:sldMk cId="1716278322" sldId="1366"/>
            <ac:spMk id="6" creationId="{4A619983-5187-2223-D52F-520D89E6D9F2}"/>
          </ac:spMkLst>
        </pc:spChg>
        <pc:spChg chg="mod">
          <ac:chgData name="Leon Jaramillo" userId="321a0b15-1a72-4f8d-82e4-28f1422037ee" providerId="ADAL" clId="{317C6870-3F5D-4373-8912-541466BB8CFD}" dt="2025-09-22T04:39:16.307" v="918" actId="20577"/>
          <ac:spMkLst>
            <pc:docMk/>
            <pc:sldMk cId="1716278322" sldId="1366"/>
            <ac:spMk id="7" creationId="{9C497256-55B1-E095-1E15-1D7345146878}"/>
          </ac:spMkLst>
        </pc:spChg>
        <pc:picChg chg="del">
          <ac:chgData name="Leon Jaramillo" userId="321a0b15-1a72-4f8d-82e4-28f1422037ee" providerId="ADAL" clId="{317C6870-3F5D-4373-8912-541466BB8CFD}" dt="2025-09-22T05:53:04.875" v="2414" actId="478"/>
          <ac:picMkLst>
            <pc:docMk/>
            <pc:sldMk cId="1716278322" sldId="1366"/>
            <ac:picMk id="11" creationId="{18F89780-6360-5251-E9CA-7AD26C6F505E}"/>
          </ac:picMkLst>
        </pc:picChg>
        <pc:picChg chg="add mod">
          <ac:chgData name="Leon Jaramillo" userId="321a0b15-1a72-4f8d-82e4-28f1422037ee" providerId="ADAL" clId="{317C6870-3F5D-4373-8912-541466BB8CFD}" dt="2025-09-22T05:53:13.905" v="2418" actId="1076"/>
          <ac:picMkLst>
            <pc:docMk/>
            <pc:sldMk cId="1716278322" sldId="1366"/>
            <ac:picMk id="4098" creationId="{DC4CF649-FD71-650C-F4EE-1201BD37705C}"/>
          </ac:picMkLst>
        </pc:picChg>
      </pc:sldChg>
      <pc:sldChg chg="new del">
        <pc:chgData name="Leon Jaramillo" userId="321a0b15-1a72-4f8d-82e4-28f1422037ee" providerId="ADAL" clId="{317C6870-3F5D-4373-8912-541466BB8CFD}" dt="2025-09-22T04:39:32.118" v="920" actId="680"/>
        <pc:sldMkLst>
          <pc:docMk/>
          <pc:sldMk cId="2182525849" sldId="1367"/>
        </pc:sldMkLst>
      </pc:sldChg>
      <pc:sldChg chg="addSp delSp modSp add mod">
        <pc:chgData name="Leon Jaramillo" userId="321a0b15-1a72-4f8d-82e4-28f1422037ee" providerId="ADAL" clId="{317C6870-3F5D-4373-8912-541466BB8CFD}" dt="2025-09-22T05:59:00.179" v="2701" actId="1036"/>
        <pc:sldMkLst>
          <pc:docMk/>
          <pc:sldMk cId="3044347936" sldId="1367"/>
        </pc:sldMkLst>
        <pc:spChg chg="del mod">
          <ac:chgData name="Leon Jaramillo" userId="321a0b15-1a72-4f8d-82e4-28f1422037ee" providerId="ADAL" clId="{317C6870-3F5D-4373-8912-541466BB8CFD}" dt="2025-09-22T05:58:33.902" v="2685" actId="478"/>
          <ac:spMkLst>
            <pc:docMk/>
            <pc:sldMk cId="3044347936" sldId="1367"/>
            <ac:spMk id="6" creationId="{36E1A48C-7C83-48BD-E43E-64D1CB90F3ED}"/>
          </ac:spMkLst>
        </pc:spChg>
        <pc:spChg chg="mod">
          <ac:chgData name="Leon Jaramillo" userId="321a0b15-1a72-4f8d-82e4-28f1422037ee" providerId="ADAL" clId="{317C6870-3F5D-4373-8912-541466BB8CFD}" dt="2025-09-22T04:40:06.483" v="982" actId="20577"/>
          <ac:spMkLst>
            <pc:docMk/>
            <pc:sldMk cId="3044347936" sldId="1367"/>
            <ac:spMk id="7" creationId="{3A38F566-AF3F-0EC0-C3B9-6AD1A8A33891}"/>
          </ac:spMkLst>
        </pc:spChg>
        <pc:picChg chg="del">
          <ac:chgData name="Leon Jaramillo" userId="321a0b15-1a72-4f8d-82e4-28f1422037ee" providerId="ADAL" clId="{317C6870-3F5D-4373-8912-541466BB8CFD}" dt="2025-09-22T05:58:14.467" v="2681" actId="478"/>
          <ac:picMkLst>
            <pc:docMk/>
            <pc:sldMk cId="3044347936" sldId="1367"/>
            <ac:picMk id="11" creationId="{F372C8D7-DDE5-F09C-49BE-5EF08F26822E}"/>
          </ac:picMkLst>
        </pc:picChg>
        <pc:picChg chg="add mod">
          <ac:chgData name="Leon Jaramillo" userId="321a0b15-1a72-4f8d-82e4-28f1422037ee" providerId="ADAL" clId="{317C6870-3F5D-4373-8912-541466BB8CFD}" dt="2025-09-22T05:59:00.179" v="2701" actId="1036"/>
          <ac:picMkLst>
            <pc:docMk/>
            <pc:sldMk cId="3044347936" sldId="1367"/>
            <ac:picMk id="5122" creationId="{6349EAE1-7E3A-79B7-B36C-6A7F40BC76EA}"/>
          </ac:picMkLst>
        </pc:picChg>
      </pc:sldChg>
      <pc:sldChg chg="addSp delSp modSp add mod">
        <pc:chgData name="Leon Jaramillo" userId="321a0b15-1a72-4f8d-82e4-28f1422037ee" providerId="ADAL" clId="{317C6870-3F5D-4373-8912-541466BB8CFD}" dt="2025-09-22T06:13:40.669" v="3383" actId="20577"/>
        <pc:sldMkLst>
          <pc:docMk/>
          <pc:sldMk cId="927175390" sldId="1368"/>
        </pc:sldMkLst>
        <pc:spChg chg="add mod">
          <ac:chgData name="Leon Jaramillo" userId="321a0b15-1a72-4f8d-82e4-28f1422037ee" providerId="ADAL" clId="{317C6870-3F5D-4373-8912-541466BB8CFD}" dt="2025-09-22T06:11:09.198" v="3376" actId="20577"/>
          <ac:spMkLst>
            <pc:docMk/>
            <pc:sldMk cId="927175390" sldId="1368"/>
            <ac:spMk id="2" creationId="{939181EC-7D98-7E31-7474-45BEEC81C1EF}"/>
          </ac:spMkLst>
        </pc:spChg>
        <pc:spChg chg="mod">
          <ac:chgData name="Leon Jaramillo" userId="321a0b15-1a72-4f8d-82e4-28f1422037ee" providerId="ADAL" clId="{317C6870-3F5D-4373-8912-541466BB8CFD}" dt="2025-09-22T06:13:40.669" v="3383" actId="20577"/>
          <ac:spMkLst>
            <pc:docMk/>
            <pc:sldMk cId="927175390" sldId="1368"/>
            <ac:spMk id="6" creationId="{0BF968E1-78A7-917B-E3E6-ED82A05F266F}"/>
          </ac:spMkLst>
        </pc:spChg>
        <pc:spChg chg="mod">
          <ac:chgData name="Leon Jaramillo" userId="321a0b15-1a72-4f8d-82e4-28f1422037ee" providerId="ADAL" clId="{317C6870-3F5D-4373-8912-541466BB8CFD}" dt="2025-09-22T04:41:05.075" v="1004" actId="20577"/>
          <ac:spMkLst>
            <pc:docMk/>
            <pc:sldMk cId="927175390" sldId="1368"/>
            <ac:spMk id="7" creationId="{0F02BF64-AA08-7166-83D9-9F1762DD80A4}"/>
          </ac:spMkLst>
        </pc:spChg>
        <pc:picChg chg="del">
          <ac:chgData name="Leon Jaramillo" userId="321a0b15-1a72-4f8d-82e4-28f1422037ee" providerId="ADAL" clId="{317C6870-3F5D-4373-8912-541466BB8CFD}" dt="2025-09-22T06:02:22.742" v="2702" actId="478"/>
          <ac:picMkLst>
            <pc:docMk/>
            <pc:sldMk cId="927175390" sldId="1368"/>
            <ac:picMk id="11" creationId="{65F4E26F-5DB4-C487-DAF3-FA30994E6E53}"/>
          </ac:picMkLst>
        </pc:picChg>
      </pc:sldChg>
      <pc:sldChg chg="addSp delSp modSp add mod ord">
        <pc:chgData name="Leon Jaramillo" userId="321a0b15-1a72-4f8d-82e4-28f1422037ee" providerId="ADAL" clId="{317C6870-3F5D-4373-8912-541466BB8CFD}" dt="2025-09-22T06:22:52.688" v="3461" actId="12100"/>
        <pc:sldMkLst>
          <pc:docMk/>
          <pc:sldMk cId="970436941" sldId="1369"/>
        </pc:sldMkLst>
        <pc:spChg chg="add del">
          <ac:chgData name="Leon Jaramillo" userId="321a0b15-1a72-4f8d-82e4-28f1422037ee" providerId="ADAL" clId="{317C6870-3F5D-4373-8912-541466BB8CFD}" dt="2025-09-22T06:15:27.080" v="3388" actId="22"/>
          <ac:spMkLst>
            <pc:docMk/>
            <pc:sldMk cId="970436941" sldId="1369"/>
            <ac:spMk id="3" creationId="{3CC1DAA5-A1B2-DB4A-E354-A2843CA0FCDA}"/>
          </ac:spMkLst>
        </pc:spChg>
        <pc:spChg chg="mod">
          <ac:chgData name="Leon Jaramillo" userId="321a0b15-1a72-4f8d-82e4-28f1422037ee" providerId="ADAL" clId="{317C6870-3F5D-4373-8912-541466BB8CFD}" dt="2025-09-22T06:16:27.996" v="3410" actId="20577"/>
          <ac:spMkLst>
            <pc:docMk/>
            <pc:sldMk cId="970436941" sldId="1369"/>
            <ac:spMk id="6" creationId="{1EC6436F-2709-5471-917A-2069F317A1DB}"/>
          </ac:spMkLst>
        </pc:spChg>
        <pc:spChg chg="mod">
          <ac:chgData name="Leon Jaramillo" userId="321a0b15-1a72-4f8d-82e4-28f1422037ee" providerId="ADAL" clId="{317C6870-3F5D-4373-8912-541466BB8CFD}" dt="2025-09-22T04:41:19.933" v="1024" actId="20577"/>
          <ac:spMkLst>
            <pc:docMk/>
            <pc:sldMk cId="970436941" sldId="1369"/>
            <ac:spMk id="7" creationId="{19F267C7-EE50-C017-C99D-277F8A6287EE}"/>
          </ac:spMkLst>
        </pc:spChg>
        <pc:graphicFrameChg chg="add mod modGraphic">
          <ac:chgData name="Leon Jaramillo" userId="321a0b15-1a72-4f8d-82e4-28f1422037ee" providerId="ADAL" clId="{317C6870-3F5D-4373-8912-541466BB8CFD}" dt="2025-09-22T06:22:52.688" v="3461" actId="12100"/>
          <ac:graphicFrameMkLst>
            <pc:docMk/>
            <pc:sldMk cId="970436941" sldId="1369"/>
            <ac:graphicFrameMk id="4" creationId="{7D316B83-1D9F-0E7D-18D4-30DAA958AA4F}"/>
          </ac:graphicFrameMkLst>
        </pc:graphicFrameChg>
        <pc:picChg chg="del">
          <ac:chgData name="Leon Jaramillo" userId="321a0b15-1a72-4f8d-82e4-28f1422037ee" providerId="ADAL" clId="{317C6870-3F5D-4373-8912-541466BB8CFD}" dt="2025-09-22T06:20:28.587" v="3411" actId="478"/>
          <ac:picMkLst>
            <pc:docMk/>
            <pc:sldMk cId="970436941" sldId="1369"/>
            <ac:picMk id="11" creationId="{1B32A6B9-2F5B-9837-DA7E-25F45D0A8F45}"/>
          </ac:picMkLst>
        </pc:picChg>
      </pc:sldChg>
      <pc:sldChg chg="delSp modSp add mod">
        <pc:chgData name="Leon Jaramillo" userId="321a0b15-1a72-4f8d-82e4-28f1422037ee" providerId="ADAL" clId="{317C6870-3F5D-4373-8912-541466BB8CFD}" dt="2025-09-22T06:27:18.356" v="3651" actId="20577"/>
        <pc:sldMkLst>
          <pc:docMk/>
          <pc:sldMk cId="1760003580" sldId="1370"/>
        </pc:sldMkLst>
        <pc:spChg chg="mod">
          <ac:chgData name="Leon Jaramillo" userId="321a0b15-1a72-4f8d-82e4-28f1422037ee" providerId="ADAL" clId="{317C6870-3F5D-4373-8912-541466BB8CFD}" dt="2025-09-22T06:27:18.356" v="3651" actId="20577"/>
          <ac:spMkLst>
            <pc:docMk/>
            <pc:sldMk cId="1760003580" sldId="1370"/>
            <ac:spMk id="6" creationId="{BAD7CD19-F31B-7C8F-9C66-D971A0B51F90}"/>
          </ac:spMkLst>
        </pc:spChg>
        <pc:spChg chg="mod">
          <ac:chgData name="Leon Jaramillo" userId="321a0b15-1a72-4f8d-82e4-28f1422037ee" providerId="ADAL" clId="{317C6870-3F5D-4373-8912-541466BB8CFD}" dt="2025-09-22T04:41:36.391" v="1046" actId="20577"/>
          <ac:spMkLst>
            <pc:docMk/>
            <pc:sldMk cId="1760003580" sldId="1370"/>
            <ac:spMk id="7" creationId="{AE9C37D3-4F30-98F2-B5CC-1393D7F21E51}"/>
          </ac:spMkLst>
        </pc:spChg>
        <pc:picChg chg="del">
          <ac:chgData name="Leon Jaramillo" userId="321a0b15-1a72-4f8d-82e4-28f1422037ee" providerId="ADAL" clId="{317C6870-3F5D-4373-8912-541466BB8CFD}" dt="2025-09-22T06:24:12.511" v="3462" actId="478"/>
          <ac:picMkLst>
            <pc:docMk/>
            <pc:sldMk cId="1760003580" sldId="1370"/>
            <ac:picMk id="11" creationId="{C8BB518A-9C04-3932-F089-B9BB5C9E5E20}"/>
          </ac:picMkLst>
        </pc:picChg>
      </pc:sldChg>
      <pc:sldChg chg="new del">
        <pc:chgData name="Leon Jaramillo" userId="321a0b15-1a72-4f8d-82e4-28f1422037ee" providerId="ADAL" clId="{317C6870-3F5D-4373-8912-541466BB8CFD}" dt="2025-09-22T04:41:57.943" v="1048" actId="2696"/>
        <pc:sldMkLst>
          <pc:docMk/>
          <pc:sldMk cId="68444411" sldId="1371"/>
        </pc:sldMkLst>
      </pc:sldChg>
      <pc:sldChg chg="addSp delSp modSp add mod ord">
        <pc:chgData name="Leon Jaramillo" userId="321a0b15-1a72-4f8d-82e4-28f1422037ee" providerId="ADAL" clId="{317C6870-3F5D-4373-8912-541466BB8CFD}" dt="2025-09-22T06:33:52.601" v="3821" actId="1076"/>
        <pc:sldMkLst>
          <pc:docMk/>
          <pc:sldMk cId="1997174417" sldId="1371"/>
        </pc:sldMkLst>
        <pc:spChg chg="add del">
          <ac:chgData name="Leon Jaramillo" userId="321a0b15-1a72-4f8d-82e4-28f1422037ee" providerId="ADAL" clId="{317C6870-3F5D-4373-8912-541466BB8CFD}" dt="2025-09-22T06:29:11.513" v="3659" actId="22"/>
          <ac:spMkLst>
            <pc:docMk/>
            <pc:sldMk cId="1997174417" sldId="1371"/>
            <ac:spMk id="3" creationId="{C3FDBEE1-EB5E-271D-F767-481AC88EAA08}"/>
          </ac:spMkLst>
        </pc:spChg>
        <pc:spChg chg="mod">
          <ac:chgData name="Leon Jaramillo" userId="321a0b15-1a72-4f8d-82e4-28f1422037ee" providerId="ADAL" clId="{317C6870-3F5D-4373-8912-541466BB8CFD}" dt="2025-09-22T06:31:12.209" v="3805" actId="20577"/>
          <ac:spMkLst>
            <pc:docMk/>
            <pc:sldMk cId="1997174417" sldId="1371"/>
            <ac:spMk id="6" creationId="{E445415B-0B95-F181-7B7F-CD3E675E51B2}"/>
          </ac:spMkLst>
        </pc:spChg>
        <pc:spChg chg="mod">
          <ac:chgData name="Leon Jaramillo" userId="321a0b15-1a72-4f8d-82e4-28f1422037ee" providerId="ADAL" clId="{317C6870-3F5D-4373-8912-541466BB8CFD}" dt="2025-09-22T04:42:14.771" v="1071" actId="20577"/>
          <ac:spMkLst>
            <pc:docMk/>
            <pc:sldMk cId="1997174417" sldId="1371"/>
            <ac:spMk id="7" creationId="{1A146400-FDF6-385E-0D8B-5D75A2A13793}"/>
          </ac:spMkLst>
        </pc:spChg>
        <pc:picChg chg="del">
          <ac:chgData name="Leon Jaramillo" userId="321a0b15-1a72-4f8d-82e4-28f1422037ee" providerId="ADAL" clId="{317C6870-3F5D-4373-8912-541466BB8CFD}" dt="2025-09-22T06:28:08.467" v="3652" actId="478"/>
          <ac:picMkLst>
            <pc:docMk/>
            <pc:sldMk cId="1997174417" sldId="1371"/>
            <ac:picMk id="11" creationId="{22D6C0FC-AC3B-118D-5E2E-1E67EE65EC68}"/>
          </ac:picMkLst>
        </pc:picChg>
        <pc:picChg chg="add mod">
          <ac:chgData name="Leon Jaramillo" userId="321a0b15-1a72-4f8d-82e4-28f1422037ee" providerId="ADAL" clId="{317C6870-3F5D-4373-8912-541466BB8CFD}" dt="2025-09-22T06:33:07.214" v="3812" actId="1076"/>
          <ac:picMkLst>
            <pc:docMk/>
            <pc:sldMk cId="1997174417" sldId="1371"/>
            <ac:picMk id="6146" creationId="{29F505BE-D75F-DBA3-565F-D01E70E20734}"/>
          </ac:picMkLst>
        </pc:picChg>
        <pc:picChg chg="add mod">
          <ac:chgData name="Leon Jaramillo" userId="321a0b15-1a72-4f8d-82e4-28f1422037ee" providerId="ADAL" clId="{317C6870-3F5D-4373-8912-541466BB8CFD}" dt="2025-09-22T06:33:09.318" v="3813" actId="1076"/>
          <ac:picMkLst>
            <pc:docMk/>
            <pc:sldMk cId="1997174417" sldId="1371"/>
            <ac:picMk id="6148" creationId="{6D90AF17-0DB9-1BD1-27B9-C10A1A5590F7}"/>
          </ac:picMkLst>
        </pc:picChg>
        <pc:picChg chg="add mod">
          <ac:chgData name="Leon Jaramillo" userId="321a0b15-1a72-4f8d-82e4-28f1422037ee" providerId="ADAL" clId="{317C6870-3F5D-4373-8912-541466BB8CFD}" dt="2025-09-22T06:33:34.931" v="3818" actId="1076"/>
          <ac:picMkLst>
            <pc:docMk/>
            <pc:sldMk cId="1997174417" sldId="1371"/>
            <ac:picMk id="6150" creationId="{E4A91BD5-98E2-9924-493F-1B47F8D301F3}"/>
          </ac:picMkLst>
        </pc:picChg>
        <pc:picChg chg="add mod">
          <ac:chgData name="Leon Jaramillo" userId="321a0b15-1a72-4f8d-82e4-28f1422037ee" providerId="ADAL" clId="{317C6870-3F5D-4373-8912-541466BB8CFD}" dt="2025-09-22T06:33:52.601" v="3821" actId="1076"/>
          <ac:picMkLst>
            <pc:docMk/>
            <pc:sldMk cId="1997174417" sldId="1371"/>
            <ac:picMk id="6152" creationId="{336BAA29-EC71-51DA-79EE-ACCACB7AFB88}"/>
          </ac:picMkLst>
        </pc:picChg>
      </pc:sldChg>
      <pc:sldChg chg="addSp delSp modSp add mod">
        <pc:chgData name="Leon Jaramillo" userId="321a0b15-1a72-4f8d-82e4-28f1422037ee" providerId="ADAL" clId="{317C6870-3F5D-4373-8912-541466BB8CFD}" dt="2025-09-22T06:39:45.855" v="4010"/>
        <pc:sldMkLst>
          <pc:docMk/>
          <pc:sldMk cId="1804034549" sldId="1372"/>
        </pc:sldMkLst>
        <pc:spChg chg="del mod">
          <ac:chgData name="Leon Jaramillo" userId="321a0b15-1a72-4f8d-82e4-28f1422037ee" providerId="ADAL" clId="{317C6870-3F5D-4373-8912-541466BB8CFD}" dt="2025-09-22T06:34:54.095" v="3826" actId="12084"/>
          <ac:spMkLst>
            <pc:docMk/>
            <pc:sldMk cId="1804034549" sldId="1372"/>
            <ac:spMk id="6" creationId="{472AB73D-88D5-AB4C-9B79-7B8EDC20D064}"/>
          </ac:spMkLst>
        </pc:spChg>
        <pc:spChg chg="mod">
          <ac:chgData name="Leon Jaramillo" userId="321a0b15-1a72-4f8d-82e4-28f1422037ee" providerId="ADAL" clId="{317C6870-3F5D-4373-8912-541466BB8CFD}" dt="2025-09-22T04:42:50.036" v="1105" actId="20577"/>
          <ac:spMkLst>
            <pc:docMk/>
            <pc:sldMk cId="1804034549" sldId="1372"/>
            <ac:spMk id="7" creationId="{ADE5DD4D-E71F-F8EC-8CAA-F6CB421C1F50}"/>
          </ac:spMkLst>
        </pc:spChg>
        <pc:graphicFrameChg chg="add mod">
          <ac:chgData name="Leon Jaramillo" userId="321a0b15-1a72-4f8d-82e4-28f1422037ee" providerId="ADAL" clId="{317C6870-3F5D-4373-8912-541466BB8CFD}" dt="2025-09-22T06:39:45.855" v="4010"/>
          <ac:graphicFrameMkLst>
            <pc:docMk/>
            <pc:sldMk cId="1804034549" sldId="1372"/>
            <ac:graphicFrameMk id="2" creationId="{96E43DF6-8B8E-D291-D88F-D400A04742B7}"/>
          </ac:graphicFrameMkLst>
        </pc:graphicFrameChg>
        <pc:picChg chg="del">
          <ac:chgData name="Leon Jaramillo" userId="321a0b15-1a72-4f8d-82e4-28f1422037ee" providerId="ADAL" clId="{317C6870-3F5D-4373-8912-541466BB8CFD}" dt="2025-09-22T06:34:03.160" v="3822" actId="478"/>
          <ac:picMkLst>
            <pc:docMk/>
            <pc:sldMk cId="1804034549" sldId="1372"/>
            <ac:picMk id="11" creationId="{D65E9CB2-80CC-9B18-B8E7-FAC9F2D98E47}"/>
          </ac:picMkLst>
        </pc:picChg>
      </pc:sldChg>
      <pc:sldChg chg="modSp add mod ord">
        <pc:chgData name="Leon Jaramillo" userId="321a0b15-1a72-4f8d-82e4-28f1422037ee" providerId="ADAL" clId="{317C6870-3F5D-4373-8912-541466BB8CFD}" dt="2025-09-22T19:31:18.890" v="4510" actId="20577"/>
        <pc:sldMkLst>
          <pc:docMk/>
          <pc:sldMk cId="305346461" sldId="1373"/>
        </pc:sldMkLst>
        <pc:spChg chg="mod">
          <ac:chgData name="Leon Jaramillo" userId="321a0b15-1a72-4f8d-82e4-28f1422037ee" providerId="ADAL" clId="{317C6870-3F5D-4373-8912-541466BB8CFD}" dt="2025-09-22T06:43:04.687" v="4305" actId="20577"/>
          <ac:spMkLst>
            <pc:docMk/>
            <pc:sldMk cId="305346461" sldId="1373"/>
            <ac:spMk id="6" creationId="{A95FA314-9A0E-82AF-E6E4-4A67383888F2}"/>
          </ac:spMkLst>
        </pc:spChg>
        <pc:spChg chg="mod">
          <ac:chgData name="Leon Jaramillo" userId="321a0b15-1a72-4f8d-82e4-28f1422037ee" providerId="ADAL" clId="{317C6870-3F5D-4373-8912-541466BB8CFD}" dt="2025-09-22T19:31:18.890" v="4510" actId="20577"/>
          <ac:spMkLst>
            <pc:docMk/>
            <pc:sldMk cId="305346461" sldId="1373"/>
            <ac:spMk id="7" creationId="{888C2388-D9D3-0DFD-98B6-5781460EF1D7}"/>
          </ac:spMkLst>
        </pc:spChg>
      </pc:sldChg>
      <pc:sldChg chg="modSp add del mod ord">
        <pc:chgData name="Leon Jaramillo" userId="321a0b15-1a72-4f8d-82e4-28f1422037ee" providerId="ADAL" clId="{317C6870-3F5D-4373-8912-541466BB8CFD}" dt="2025-09-22T06:40:13.642" v="4011" actId="47"/>
        <pc:sldMkLst>
          <pc:docMk/>
          <pc:sldMk cId="539395693" sldId="1373"/>
        </pc:sldMkLst>
        <pc:spChg chg="mod">
          <ac:chgData name="Leon Jaramillo" userId="321a0b15-1a72-4f8d-82e4-28f1422037ee" providerId="ADAL" clId="{317C6870-3F5D-4373-8912-541466BB8CFD}" dt="2025-09-22T05:39:53.119" v="1990" actId="255"/>
          <ac:spMkLst>
            <pc:docMk/>
            <pc:sldMk cId="539395693" sldId="1373"/>
            <ac:spMk id="6" creationId="{B81DD086-37A4-15F5-A7C0-654B3803DA56}"/>
          </ac:spMkLst>
        </pc:spChg>
        <pc:spChg chg="mod">
          <ac:chgData name="Leon Jaramillo" userId="321a0b15-1a72-4f8d-82e4-28f1422037ee" providerId="ADAL" clId="{317C6870-3F5D-4373-8912-541466BB8CFD}" dt="2025-09-22T04:43:40.641" v="1138" actId="20577"/>
          <ac:spMkLst>
            <pc:docMk/>
            <pc:sldMk cId="539395693" sldId="1373"/>
            <ac:spMk id="7" creationId="{B0BE8644-461D-5107-9F3D-8BFF659DF5F9}"/>
          </ac:spMkLst>
        </pc:spChg>
      </pc:sldChg>
      <pc:sldChg chg="modSp add del mod">
        <pc:chgData name="Leon Jaramillo" userId="321a0b15-1a72-4f8d-82e4-28f1422037ee" providerId="ADAL" clId="{317C6870-3F5D-4373-8912-541466BB8CFD}" dt="2025-09-22T06:40:13.642" v="4011" actId="47"/>
        <pc:sldMkLst>
          <pc:docMk/>
          <pc:sldMk cId="2732702115" sldId="1374"/>
        </pc:sldMkLst>
        <pc:spChg chg="mod">
          <ac:chgData name="Leon Jaramillo" userId="321a0b15-1a72-4f8d-82e4-28f1422037ee" providerId="ADAL" clId="{317C6870-3F5D-4373-8912-541466BB8CFD}" dt="2025-09-22T05:39:58.336" v="1991" actId="255"/>
          <ac:spMkLst>
            <pc:docMk/>
            <pc:sldMk cId="2732702115" sldId="1374"/>
            <ac:spMk id="6" creationId="{157DD9E0-07E8-0A9C-9BBF-5B7241CCE4EF}"/>
          </ac:spMkLst>
        </pc:spChg>
        <pc:spChg chg="mod">
          <ac:chgData name="Leon Jaramillo" userId="321a0b15-1a72-4f8d-82e4-28f1422037ee" providerId="ADAL" clId="{317C6870-3F5D-4373-8912-541466BB8CFD}" dt="2025-09-22T04:44:02.987" v="1170" actId="20577"/>
          <ac:spMkLst>
            <pc:docMk/>
            <pc:sldMk cId="2732702115" sldId="1374"/>
            <ac:spMk id="7" creationId="{9913BB71-27A2-2325-6C9A-096F34E7FA71}"/>
          </ac:spMkLst>
        </pc:spChg>
      </pc:sldChg>
      <pc:sldChg chg="add">
        <pc:chgData name="Leon Jaramillo" userId="321a0b15-1a72-4f8d-82e4-28f1422037ee" providerId="ADAL" clId="{317C6870-3F5D-4373-8912-541466BB8CFD}" dt="2025-09-22T19:30:45.464" v="4486" actId="2890"/>
        <pc:sldMkLst>
          <pc:docMk/>
          <pc:sldMk cId="4090758375" sldId="1374"/>
        </pc:sldMkLst>
      </pc:sldChg>
      <pc:sldChg chg="add replId">
        <pc:chgData name="Leon Jaramillo" userId="321a0b15-1a72-4f8d-82e4-28f1422037ee" providerId="ADAL" clId="{317C6870-3F5D-4373-8912-541466BB8CFD}" dt="2025-09-22T19:30:45.464" v="4486" actId="2890"/>
        <pc:sldMkLst>
          <pc:docMk/>
          <pc:sldMk cId="2681336287" sldId="1375"/>
        </pc:sldMkLst>
      </pc:sldChg>
      <pc:sldChg chg="modSp add del mod">
        <pc:chgData name="Leon Jaramillo" userId="321a0b15-1a72-4f8d-82e4-28f1422037ee" providerId="ADAL" clId="{317C6870-3F5D-4373-8912-541466BB8CFD}" dt="2025-09-22T06:40:13.642" v="4011" actId="47"/>
        <pc:sldMkLst>
          <pc:docMk/>
          <pc:sldMk cId="3247182205" sldId="1375"/>
        </pc:sldMkLst>
        <pc:spChg chg="mod">
          <ac:chgData name="Leon Jaramillo" userId="321a0b15-1a72-4f8d-82e4-28f1422037ee" providerId="ADAL" clId="{317C6870-3F5D-4373-8912-541466BB8CFD}" dt="2025-09-22T05:40:03.884" v="1992" actId="255"/>
          <ac:spMkLst>
            <pc:docMk/>
            <pc:sldMk cId="3247182205" sldId="1375"/>
            <ac:spMk id="6" creationId="{B758C870-D840-8994-54C3-291AF209FF29}"/>
          </ac:spMkLst>
        </pc:spChg>
        <pc:spChg chg="mod">
          <ac:chgData name="Leon Jaramillo" userId="321a0b15-1a72-4f8d-82e4-28f1422037ee" providerId="ADAL" clId="{317C6870-3F5D-4373-8912-541466BB8CFD}" dt="2025-09-22T04:45:09.415" v="1201" actId="20577"/>
          <ac:spMkLst>
            <pc:docMk/>
            <pc:sldMk cId="3247182205" sldId="1375"/>
            <ac:spMk id="7" creationId="{7DF1B4AB-18C5-0C6B-316E-4071A104393F}"/>
          </ac:spMkLst>
        </pc:spChg>
      </pc:sldChg>
      <pc:sldChg chg="addSp modSp add mod ord">
        <pc:chgData name="Leon Jaramillo" userId="321a0b15-1a72-4f8d-82e4-28f1422037ee" providerId="ADAL" clId="{317C6870-3F5D-4373-8912-541466BB8CFD}" dt="2025-09-22T19:51:14.194" v="4729" actId="5793"/>
        <pc:sldMkLst>
          <pc:docMk/>
          <pc:sldMk cId="1576943959" sldId="1376"/>
        </pc:sldMkLst>
        <pc:spChg chg="mod">
          <ac:chgData name="Leon Jaramillo" userId="321a0b15-1a72-4f8d-82e4-28f1422037ee" providerId="ADAL" clId="{317C6870-3F5D-4373-8912-541466BB8CFD}" dt="2025-09-22T19:51:14.194" v="4729" actId="5793"/>
          <ac:spMkLst>
            <pc:docMk/>
            <pc:sldMk cId="1576943959" sldId="1376"/>
            <ac:spMk id="3" creationId="{0E40D66E-30B7-F6B4-46E7-9D2ED1D33441}"/>
          </ac:spMkLst>
        </pc:spChg>
        <pc:picChg chg="add mod">
          <ac:chgData name="Leon Jaramillo" userId="321a0b15-1a72-4f8d-82e4-28f1422037ee" providerId="ADAL" clId="{317C6870-3F5D-4373-8912-541466BB8CFD}" dt="2025-09-22T19:51:01.461" v="4716" actId="1035"/>
          <ac:picMkLst>
            <pc:docMk/>
            <pc:sldMk cId="1576943959" sldId="1376"/>
            <ac:picMk id="4" creationId="{7BD0A165-E4DA-138B-6AA0-BAF9544DD518}"/>
          </ac:picMkLst>
        </pc:picChg>
      </pc:sldChg>
      <pc:sldChg chg="modSp add del mod">
        <pc:chgData name="Leon Jaramillo" userId="321a0b15-1a72-4f8d-82e4-28f1422037ee" providerId="ADAL" clId="{317C6870-3F5D-4373-8912-541466BB8CFD}" dt="2025-09-22T06:40:13.642" v="4011" actId="47"/>
        <pc:sldMkLst>
          <pc:docMk/>
          <pc:sldMk cId="2765763872" sldId="1376"/>
        </pc:sldMkLst>
        <pc:spChg chg="mod">
          <ac:chgData name="Leon Jaramillo" userId="321a0b15-1a72-4f8d-82e4-28f1422037ee" providerId="ADAL" clId="{317C6870-3F5D-4373-8912-541466BB8CFD}" dt="2025-09-22T05:40:09.291" v="1993" actId="255"/>
          <ac:spMkLst>
            <pc:docMk/>
            <pc:sldMk cId="2765763872" sldId="1376"/>
            <ac:spMk id="6" creationId="{A38FFE75-0FF6-BC46-E8A8-5311C92D0F0D}"/>
          </ac:spMkLst>
        </pc:spChg>
        <pc:spChg chg="mod">
          <ac:chgData name="Leon Jaramillo" userId="321a0b15-1a72-4f8d-82e4-28f1422037ee" providerId="ADAL" clId="{317C6870-3F5D-4373-8912-541466BB8CFD}" dt="2025-09-22T04:45:28.092" v="1230" actId="20577"/>
          <ac:spMkLst>
            <pc:docMk/>
            <pc:sldMk cId="2765763872" sldId="1376"/>
            <ac:spMk id="7" creationId="{0938F5BE-4808-9493-26AA-6FC69ABEADEA}"/>
          </ac:spMkLst>
        </pc:sp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Relationship Id="rId4" Type="http://schemas.openxmlformats.org/officeDocument/2006/relationships/image" Target="../media/image1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4">
  <dgm:title val=""/>
  <dgm:desc val=""/>
  <dgm:catLst>
    <dgm:cat type="accent5" pri="11400"/>
  </dgm:catLst>
  <dgm:styleLbl name="node0">
    <dgm:fillClrLst meth="cycle">
      <a:schemeClr val="accent5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5">
        <a:shade val="50000"/>
      </a:schemeClr>
      <a:schemeClr val="accent5">
        <a:tint val="55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5">
        <a:shade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5">
        <a:shade val="80000"/>
        <a:alpha val="50000"/>
      </a:schemeClr>
      <a:schemeClr val="accent5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5">
        <a:shade val="90000"/>
      </a:schemeClr>
      <a:schemeClr val="accent5">
        <a:tint val="50000"/>
      </a:schemeClr>
    </dgm:fillClrLst>
    <dgm:linClrLst meth="cycle">
      <a:schemeClr val="accent5">
        <a:shade val="90000"/>
      </a:schemeClr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5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5">
        <a:shade val="8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>
        <a:tint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>
        <a:tint val="7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5">
        <a:shade val="50000"/>
      </a:schemeClr>
      <a:schemeClr val="accent5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55000"/>
      </a:schemeClr>
    </dgm:fillClrLst>
    <dgm:linClrLst meth="repeat">
      <a:schemeClr val="accent5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55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2F8CF9-68D1-44F5-AB03-D5C54E29943F}" type="doc">
      <dgm:prSet loTypeId="urn:microsoft.com/office/officeart/2005/8/layout/process4" loCatId="process" qsTypeId="urn:microsoft.com/office/officeart/2005/8/quickstyle/simple1" qsCatId="simple" csTypeId="urn:microsoft.com/office/officeart/2005/8/colors/accent5_4" csCatId="accent5" phldr="1"/>
      <dgm:spPr/>
      <dgm:t>
        <a:bodyPr/>
        <a:lstStyle/>
        <a:p>
          <a:endParaRPr lang="en-US"/>
        </a:p>
      </dgm:t>
    </dgm:pt>
    <dgm:pt modelId="{01F75274-67D1-41FF-B668-1A723AE3F841}">
      <dgm:prSet phldrT="[Text]"/>
      <dgm:spPr/>
      <dgm:t>
        <a:bodyPr/>
        <a:lstStyle/>
        <a:p>
          <a:r>
            <a:rPr lang="es-CO" dirty="0" err="1"/>
            <a:t>Grid</a:t>
          </a:r>
          <a:endParaRPr lang="en-US" dirty="0"/>
        </a:p>
      </dgm:t>
    </dgm:pt>
    <dgm:pt modelId="{B15FF186-AC45-483F-B024-6A775A024661}" type="parTrans" cxnId="{8788BE89-FD13-47F8-84C0-F8F2E20ABB48}">
      <dgm:prSet/>
      <dgm:spPr/>
      <dgm:t>
        <a:bodyPr/>
        <a:lstStyle/>
        <a:p>
          <a:endParaRPr lang="en-US"/>
        </a:p>
      </dgm:t>
    </dgm:pt>
    <dgm:pt modelId="{54C9A4AC-F823-4D84-B186-5F6704FA1564}" type="sibTrans" cxnId="{8788BE89-FD13-47F8-84C0-F8F2E20ABB48}">
      <dgm:prSet/>
      <dgm:spPr/>
      <dgm:t>
        <a:bodyPr/>
        <a:lstStyle/>
        <a:p>
          <a:endParaRPr lang="en-US"/>
        </a:p>
      </dgm:t>
    </dgm:pt>
    <dgm:pt modelId="{4A6E7E3F-2CE7-4FE8-8913-D3210F74BD5D}">
      <dgm:prSet phldrT="[Text]"/>
      <dgm:spPr/>
      <dgm:t>
        <a:bodyPr/>
        <a:lstStyle/>
        <a:p>
          <a:r>
            <a:rPr lang="es-CO" dirty="0"/>
            <a:t>Block</a:t>
          </a:r>
          <a:endParaRPr lang="en-US" dirty="0"/>
        </a:p>
      </dgm:t>
    </dgm:pt>
    <dgm:pt modelId="{FBC46E98-FB8E-4AB5-91EF-FC7411E58386}" type="parTrans" cxnId="{EB8E39CE-9016-48D5-9B57-A4A183E2BC41}">
      <dgm:prSet/>
      <dgm:spPr/>
      <dgm:t>
        <a:bodyPr/>
        <a:lstStyle/>
        <a:p>
          <a:endParaRPr lang="en-US"/>
        </a:p>
      </dgm:t>
    </dgm:pt>
    <dgm:pt modelId="{DDAC5EAD-5CDB-441C-9D0B-49FDBC6D8106}" type="sibTrans" cxnId="{EB8E39CE-9016-48D5-9B57-A4A183E2BC41}">
      <dgm:prSet/>
      <dgm:spPr/>
      <dgm:t>
        <a:bodyPr/>
        <a:lstStyle/>
        <a:p>
          <a:endParaRPr lang="en-US"/>
        </a:p>
      </dgm:t>
    </dgm:pt>
    <dgm:pt modelId="{11D3FE7F-CF56-49AF-BE9D-F6F0F797AFB6}">
      <dgm:prSet phldrT="[Text]"/>
      <dgm:spPr/>
      <dgm:t>
        <a:bodyPr/>
        <a:lstStyle/>
        <a:p>
          <a:r>
            <a:rPr lang="es-CO" dirty="0" err="1"/>
            <a:t>Thread</a:t>
          </a:r>
          <a:endParaRPr lang="en-US" dirty="0"/>
        </a:p>
      </dgm:t>
    </dgm:pt>
    <dgm:pt modelId="{9C130192-4FEE-474B-8DF2-4C524869A4CC}" type="parTrans" cxnId="{0D9D2B1B-A87B-48AD-899E-AB5DC8D619B6}">
      <dgm:prSet/>
      <dgm:spPr/>
      <dgm:t>
        <a:bodyPr/>
        <a:lstStyle/>
        <a:p>
          <a:endParaRPr lang="en-US"/>
        </a:p>
      </dgm:t>
    </dgm:pt>
    <dgm:pt modelId="{CD1A472C-B004-40D3-A60F-94AAEACD3EE7}" type="sibTrans" cxnId="{0D9D2B1B-A87B-48AD-899E-AB5DC8D619B6}">
      <dgm:prSet/>
      <dgm:spPr/>
      <dgm:t>
        <a:bodyPr/>
        <a:lstStyle/>
        <a:p>
          <a:endParaRPr lang="en-US"/>
        </a:p>
      </dgm:t>
    </dgm:pt>
    <dgm:pt modelId="{4BFAFD74-D3B2-49D4-A53B-80AA2A032C10}" type="pres">
      <dgm:prSet presAssocID="{FA2F8CF9-68D1-44F5-AB03-D5C54E29943F}" presName="Name0" presStyleCnt="0">
        <dgm:presLayoutVars>
          <dgm:dir/>
          <dgm:animLvl val="lvl"/>
          <dgm:resizeHandles val="exact"/>
        </dgm:presLayoutVars>
      </dgm:prSet>
      <dgm:spPr/>
    </dgm:pt>
    <dgm:pt modelId="{077650DE-1327-4D78-840F-815C9F43810E}" type="pres">
      <dgm:prSet presAssocID="{11D3FE7F-CF56-49AF-BE9D-F6F0F797AFB6}" presName="boxAndChildren" presStyleCnt="0"/>
      <dgm:spPr/>
    </dgm:pt>
    <dgm:pt modelId="{7E319424-1AD1-4BC7-8C7D-2C511260F537}" type="pres">
      <dgm:prSet presAssocID="{11D3FE7F-CF56-49AF-BE9D-F6F0F797AFB6}" presName="parentTextBox" presStyleLbl="node1" presStyleIdx="0" presStyleCnt="3"/>
      <dgm:spPr/>
    </dgm:pt>
    <dgm:pt modelId="{DBB01F0B-B273-4B88-8989-FCB114707974}" type="pres">
      <dgm:prSet presAssocID="{DDAC5EAD-5CDB-441C-9D0B-49FDBC6D8106}" presName="sp" presStyleCnt="0"/>
      <dgm:spPr/>
    </dgm:pt>
    <dgm:pt modelId="{D19C4CB6-6BF5-49CF-86B1-9C0BAC927724}" type="pres">
      <dgm:prSet presAssocID="{4A6E7E3F-2CE7-4FE8-8913-D3210F74BD5D}" presName="arrowAndChildren" presStyleCnt="0"/>
      <dgm:spPr/>
    </dgm:pt>
    <dgm:pt modelId="{704D05DE-0C88-40B1-9852-ADD467E6E98A}" type="pres">
      <dgm:prSet presAssocID="{4A6E7E3F-2CE7-4FE8-8913-D3210F74BD5D}" presName="parentTextArrow" presStyleLbl="node1" presStyleIdx="1" presStyleCnt="3"/>
      <dgm:spPr/>
    </dgm:pt>
    <dgm:pt modelId="{30E707F8-1907-4BE1-9819-6581451AFE10}" type="pres">
      <dgm:prSet presAssocID="{54C9A4AC-F823-4D84-B186-5F6704FA1564}" presName="sp" presStyleCnt="0"/>
      <dgm:spPr/>
    </dgm:pt>
    <dgm:pt modelId="{185DB6D9-34F7-4559-B902-EC6306922BC2}" type="pres">
      <dgm:prSet presAssocID="{01F75274-67D1-41FF-B668-1A723AE3F841}" presName="arrowAndChildren" presStyleCnt="0"/>
      <dgm:spPr/>
    </dgm:pt>
    <dgm:pt modelId="{AD1F5949-431F-434F-A5DE-42DC00B99930}" type="pres">
      <dgm:prSet presAssocID="{01F75274-67D1-41FF-B668-1A723AE3F841}" presName="parentTextArrow" presStyleLbl="node1" presStyleIdx="2" presStyleCnt="3" custLinFactNeighborX="12230" custLinFactNeighborY="-29227"/>
      <dgm:spPr/>
    </dgm:pt>
  </dgm:ptLst>
  <dgm:cxnLst>
    <dgm:cxn modelId="{0D9D2B1B-A87B-48AD-899E-AB5DC8D619B6}" srcId="{FA2F8CF9-68D1-44F5-AB03-D5C54E29943F}" destId="{11D3FE7F-CF56-49AF-BE9D-F6F0F797AFB6}" srcOrd="2" destOrd="0" parTransId="{9C130192-4FEE-474B-8DF2-4C524869A4CC}" sibTransId="{CD1A472C-B004-40D3-A60F-94AAEACD3EE7}"/>
    <dgm:cxn modelId="{8CDA3E1F-6968-44C3-AAC6-306CC97E28FA}" type="presOf" srcId="{11D3FE7F-CF56-49AF-BE9D-F6F0F797AFB6}" destId="{7E319424-1AD1-4BC7-8C7D-2C511260F537}" srcOrd="0" destOrd="0" presId="urn:microsoft.com/office/officeart/2005/8/layout/process4"/>
    <dgm:cxn modelId="{8788BE89-FD13-47F8-84C0-F8F2E20ABB48}" srcId="{FA2F8CF9-68D1-44F5-AB03-D5C54E29943F}" destId="{01F75274-67D1-41FF-B668-1A723AE3F841}" srcOrd="0" destOrd="0" parTransId="{B15FF186-AC45-483F-B024-6A775A024661}" sibTransId="{54C9A4AC-F823-4D84-B186-5F6704FA1564}"/>
    <dgm:cxn modelId="{0EC4B890-8D09-4A87-895B-2E682B2572EC}" type="presOf" srcId="{01F75274-67D1-41FF-B668-1A723AE3F841}" destId="{AD1F5949-431F-434F-A5DE-42DC00B99930}" srcOrd="0" destOrd="0" presId="urn:microsoft.com/office/officeart/2005/8/layout/process4"/>
    <dgm:cxn modelId="{F49D6EC4-D0BE-452D-9145-54B2717F3153}" type="presOf" srcId="{FA2F8CF9-68D1-44F5-AB03-D5C54E29943F}" destId="{4BFAFD74-D3B2-49D4-A53B-80AA2A032C10}" srcOrd="0" destOrd="0" presId="urn:microsoft.com/office/officeart/2005/8/layout/process4"/>
    <dgm:cxn modelId="{C7978ACD-A3C2-47BF-A64B-483A075A0EB3}" type="presOf" srcId="{4A6E7E3F-2CE7-4FE8-8913-D3210F74BD5D}" destId="{704D05DE-0C88-40B1-9852-ADD467E6E98A}" srcOrd="0" destOrd="0" presId="urn:microsoft.com/office/officeart/2005/8/layout/process4"/>
    <dgm:cxn modelId="{EB8E39CE-9016-48D5-9B57-A4A183E2BC41}" srcId="{FA2F8CF9-68D1-44F5-AB03-D5C54E29943F}" destId="{4A6E7E3F-2CE7-4FE8-8913-D3210F74BD5D}" srcOrd="1" destOrd="0" parTransId="{FBC46E98-FB8E-4AB5-91EF-FC7411E58386}" sibTransId="{DDAC5EAD-5CDB-441C-9D0B-49FDBC6D8106}"/>
    <dgm:cxn modelId="{D1C9A76B-6E0D-466B-9BBE-A6A4AC503D74}" type="presParOf" srcId="{4BFAFD74-D3B2-49D4-A53B-80AA2A032C10}" destId="{077650DE-1327-4D78-840F-815C9F43810E}" srcOrd="0" destOrd="0" presId="urn:microsoft.com/office/officeart/2005/8/layout/process4"/>
    <dgm:cxn modelId="{7F2D5036-B9BE-4C3E-9AA9-07F6EFB144AE}" type="presParOf" srcId="{077650DE-1327-4D78-840F-815C9F43810E}" destId="{7E319424-1AD1-4BC7-8C7D-2C511260F537}" srcOrd="0" destOrd="0" presId="urn:microsoft.com/office/officeart/2005/8/layout/process4"/>
    <dgm:cxn modelId="{424D104A-51AA-4F75-A0F6-693F11665B27}" type="presParOf" srcId="{4BFAFD74-D3B2-49D4-A53B-80AA2A032C10}" destId="{DBB01F0B-B273-4B88-8989-FCB114707974}" srcOrd="1" destOrd="0" presId="urn:microsoft.com/office/officeart/2005/8/layout/process4"/>
    <dgm:cxn modelId="{D630FE6C-2D6B-418C-9B7C-8E0BEC451CF8}" type="presParOf" srcId="{4BFAFD74-D3B2-49D4-A53B-80AA2A032C10}" destId="{D19C4CB6-6BF5-49CF-86B1-9C0BAC927724}" srcOrd="2" destOrd="0" presId="urn:microsoft.com/office/officeart/2005/8/layout/process4"/>
    <dgm:cxn modelId="{11EF7B7C-5523-4279-96D1-634A652CDBAB}" type="presParOf" srcId="{D19C4CB6-6BF5-49CF-86B1-9C0BAC927724}" destId="{704D05DE-0C88-40B1-9852-ADD467E6E98A}" srcOrd="0" destOrd="0" presId="urn:microsoft.com/office/officeart/2005/8/layout/process4"/>
    <dgm:cxn modelId="{E44ED2E3-5881-47AB-89E0-8F95B31F9F69}" type="presParOf" srcId="{4BFAFD74-D3B2-49D4-A53B-80AA2A032C10}" destId="{30E707F8-1907-4BE1-9819-6581451AFE10}" srcOrd="3" destOrd="0" presId="urn:microsoft.com/office/officeart/2005/8/layout/process4"/>
    <dgm:cxn modelId="{DE4E6435-FBF0-4CDD-A694-5471B3C2739D}" type="presParOf" srcId="{4BFAFD74-D3B2-49D4-A53B-80AA2A032C10}" destId="{185DB6D9-34F7-4559-B902-EC6306922BC2}" srcOrd="4" destOrd="0" presId="urn:microsoft.com/office/officeart/2005/8/layout/process4"/>
    <dgm:cxn modelId="{4163A681-05CB-401E-95BE-14648A673687}" type="presParOf" srcId="{185DB6D9-34F7-4559-B902-EC6306922BC2}" destId="{AD1F5949-431F-434F-A5DE-42DC00B99930}" srcOrd="0" destOrd="0" presId="urn:microsoft.com/office/officeart/2005/8/layout/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98ACE18-EE8C-4A25-A775-4211EDEE78ED}" type="doc">
      <dgm:prSet loTypeId="urn:microsoft.com/office/officeart/2005/8/layout/hProcess10" loCatId="process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794D850-01E1-4AA6-A62F-57F32E2D99D6}">
      <dgm:prSet phldrT="[Text]"/>
      <dgm:spPr/>
      <dgm:t>
        <a:bodyPr/>
        <a:lstStyle/>
        <a:p>
          <a:r>
            <a:rPr lang="es-CO" dirty="0"/>
            <a:t>Deep </a:t>
          </a:r>
          <a:r>
            <a:rPr lang="es-CO" dirty="0" err="1"/>
            <a:t>Learning</a:t>
          </a:r>
          <a:endParaRPr lang="en-US" dirty="0"/>
        </a:p>
      </dgm:t>
    </dgm:pt>
    <dgm:pt modelId="{CC3FFBFA-8C9A-4DA6-AC05-5E77EDABEA44}" type="parTrans" cxnId="{471313D3-E834-4940-A588-5EC3847C70C8}">
      <dgm:prSet/>
      <dgm:spPr/>
      <dgm:t>
        <a:bodyPr/>
        <a:lstStyle/>
        <a:p>
          <a:endParaRPr lang="en-US"/>
        </a:p>
      </dgm:t>
    </dgm:pt>
    <dgm:pt modelId="{51CD0013-CDB1-4F98-A7D0-9799E0641899}" type="sibTrans" cxnId="{471313D3-E834-4940-A588-5EC3847C70C8}">
      <dgm:prSet/>
      <dgm:spPr/>
      <dgm:t>
        <a:bodyPr/>
        <a:lstStyle/>
        <a:p>
          <a:endParaRPr lang="en-US"/>
        </a:p>
      </dgm:t>
    </dgm:pt>
    <dgm:pt modelId="{A5F8C984-0401-42DA-8375-AAB96E3B0D4C}">
      <dgm:prSet phldrT="[Text]"/>
      <dgm:spPr/>
      <dgm:t>
        <a:bodyPr/>
        <a:lstStyle/>
        <a:p>
          <a:r>
            <a:rPr lang="es-CO" dirty="0" err="1"/>
            <a:t>PyTorch</a:t>
          </a:r>
          <a:endParaRPr lang="en-US" dirty="0"/>
        </a:p>
      </dgm:t>
    </dgm:pt>
    <dgm:pt modelId="{3D4E9809-03CF-4D74-9A76-5EA0D836BBDF}" type="parTrans" cxnId="{E07017C5-54B9-44B5-8ED3-42C175608A5B}">
      <dgm:prSet/>
      <dgm:spPr/>
      <dgm:t>
        <a:bodyPr/>
        <a:lstStyle/>
        <a:p>
          <a:endParaRPr lang="en-US"/>
        </a:p>
      </dgm:t>
    </dgm:pt>
    <dgm:pt modelId="{B6CCF43C-AE80-4286-87FA-77935A5ADC1E}" type="sibTrans" cxnId="{E07017C5-54B9-44B5-8ED3-42C175608A5B}">
      <dgm:prSet/>
      <dgm:spPr/>
      <dgm:t>
        <a:bodyPr/>
        <a:lstStyle/>
        <a:p>
          <a:endParaRPr lang="en-US"/>
        </a:p>
      </dgm:t>
    </dgm:pt>
    <dgm:pt modelId="{163FE902-DB20-4749-B10F-4D0528133447}">
      <dgm:prSet phldrT="[Text]"/>
      <dgm:spPr/>
      <dgm:t>
        <a:bodyPr/>
        <a:lstStyle/>
        <a:p>
          <a:r>
            <a:rPr lang="es-CO" dirty="0" err="1"/>
            <a:t>TensorFlow</a:t>
          </a:r>
          <a:endParaRPr lang="en-US" dirty="0"/>
        </a:p>
      </dgm:t>
    </dgm:pt>
    <dgm:pt modelId="{1EC642AC-D560-4C21-9C43-89F6C855E354}" type="parTrans" cxnId="{BCB1CC32-9B61-4F33-8E16-A7111BC0EACA}">
      <dgm:prSet/>
      <dgm:spPr/>
      <dgm:t>
        <a:bodyPr/>
        <a:lstStyle/>
        <a:p>
          <a:endParaRPr lang="en-US"/>
        </a:p>
      </dgm:t>
    </dgm:pt>
    <dgm:pt modelId="{E1FA7F69-4646-471B-A365-2E85DAD0310B}" type="sibTrans" cxnId="{BCB1CC32-9B61-4F33-8E16-A7111BC0EACA}">
      <dgm:prSet/>
      <dgm:spPr/>
      <dgm:t>
        <a:bodyPr/>
        <a:lstStyle/>
        <a:p>
          <a:endParaRPr lang="en-US"/>
        </a:p>
      </dgm:t>
    </dgm:pt>
    <dgm:pt modelId="{3CF27163-0016-4581-AF6E-F3B6577A6C06}">
      <dgm:prSet phldrT="[Text]"/>
      <dgm:spPr/>
      <dgm:t>
        <a:bodyPr/>
        <a:lstStyle/>
        <a:p>
          <a:r>
            <a:rPr lang="es-CO" dirty="0"/>
            <a:t>Data </a:t>
          </a:r>
          <a:r>
            <a:rPr lang="es-CO" dirty="0" err="1"/>
            <a:t>Science</a:t>
          </a:r>
          <a:endParaRPr lang="en-US" dirty="0"/>
        </a:p>
      </dgm:t>
    </dgm:pt>
    <dgm:pt modelId="{924C0566-C1D8-438A-82C5-B0A340B3946A}" type="parTrans" cxnId="{8655039A-E2C5-445C-BEBC-6EF0AD1C4B54}">
      <dgm:prSet/>
      <dgm:spPr/>
      <dgm:t>
        <a:bodyPr/>
        <a:lstStyle/>
        <a:p>
          <a:endParaRPr lang="en-US"/>
        </a:p>
      </dgm:t>
    </dgm:pt>
    <dgm:pt modelId="{EF5E313F-CAD9-45DB-B95D-D8DAB6C2406C}" type="sibTrans" cxnId="{8655039A-E2C5-445C-BEBC-6EF0AD1C4B54}">
      <dgm:prSet/>
      <dgm:spPr/>
      <dgm:t>
        <a:bodyPr/>
        <a:lstStyle/>
        <a:p>
          <a:endParaRPr lang="en-US"/>
        </a:p>
      </dgm:t>
    </dgm:pt>
    <dgm:pt modelId="{419AEF13-E18F-4CC7-B862-B308EC855B70}">
      <dgm:prSet phldrT="[Text]"/>
      <dgm:spPr/>
      <dgm:t>
        <a:bodyPr/>
        <a:lstStyle/>
        <a:p>
          <a:r>
            <a:rPr lang="es-CO" dirty="0"/>
            <a:t>RAPIDS (</a:t>
          </a:r>
          <a:r>
            <a:rPr lang="es-CO" dirty="0" err="1"/>
            <a:t>cuDF</a:t>
          </a:r>
          <a:r>
            <a:rPr lang="es-CO" dirty="0"/>
            <a:t>, </a:t>
          </a:r>
          <a:r>
            <a:rPr lang="es-CO" dirty="0" err="1"/>
            <a:t>cuML</a:t>
          </a:r>
          <a:r>
            <a:rPr lang="es-CO" dirty="0"/>
            <a:t>, etc.)</a:t>
          </a:r>
          <a:endParaRPr lang="en-US" dirty="0"/>
        </a:p>
      </dgm:t>
    </dgm:pt>
    <dgm:pt modelId="{1090DAF8-CE6B-4D6A-A3B1-F8408A559564}" type="parTrans" cxnId="{8DDA2E78-72F9-4BAB-A7B1-F55E4EC5F063}">
      <dgm:prSet/>
      <dgm:spPr/>
      <dgm:t>
        <a:bodyPr/>
        <a:lstStyle/>
        <a:p>
          <a:endParaRPr lang="en-US"/>
        </a:p>
      </dgm:t>
    </dgm:pt>
    <dgm:pt modelId="{EE16CBF3-8446-47C4-A314-0C7D1D21E55E}" type="sibTrans" cxnId="{8DDA2E78-72F9-4BAB-A7B1-F55E4EC5F063}">
      <dgm:prSet/>
      <dgm:spPr/>
      <dgm:t>
        <a:bodyPr/>
        <a:lstStyle/>
        <a:p>
          <a:endParaRPr lang="en-US"/>
        </a:p>
      </dgm:t>
    </dgm:pt>
    <dgm:pt modelId="{289F65BB-7722-464A-91C6-CD8ECF3E6C31}">
      <dgm:prSet phldrT="[Text]"/>
      <dgm:spPr/>
      <dgm:t>
        <a:bodyPr/>
        <a:lstStyle/>
        <a:p>
          <a:r>
            <a:rPr lang="es-CO" dirty="0" err="1"/>
            <a:t>Polars</a:t>
          </a:r>
          <a:endParaRPr lang="en-US" dirty="0"/>
        </a:p>
      </dgm:t>
    </dgm:pt>
    <dgm:pt modelId="{1BE336F0-AF41-426B-A7BF-9A6754ABF41E}" type="parTrans" cxnId="{541ED0D3-CB40-486F-B965-F8193B09CD32}">
      <dgm:prSet/>
      <dgm:spPr/>
      <dgm:t>
        <a:bodyPr/>
        <a:lstStyle/>
        <a:p>
          <a:endParaRPr lang="en-US"/>
        </a:p>
      </dgm:t>
    </dgm:pt>
    <dgm:pt modelId="{B31FCACF-BE50-4DF3-9087-C5FF42800AEF}" type="sibTrans" cxnId="{541ED0D3-CB40-486F-B965-F8193B09CD32}">
      <dgm:prSet/>
      <dgm:spPr/>
      <dgm:t>
        <a:bodyPr/>
        <a:lstStyle/>
        <a:p>
          <a:endParaRPr lang="en-US"/>
        </a:p>
      </dgm:t>
    </dgm:pt>
    <dgm:pt modelId="{953EB084-91E9-4A76-A368-AA650F644248}">
      <dgm:prSet phldrT="[Text]"/>
      <dgm:spPr/>
      <dgm:t>
        <a:bodyPr/>
        <a:lstStyle/>
        <a:p>
          <a:r>
            <a:rPr lang="es-CO" dirty="0" err="1"/>
            <a:t>Numeric</a:t>
          </a:r>
          <a:r>
            <a:rPr lang="es-CO" dirty="0"/>
            <a:t> </a:t>
          </a:r>
          <a:r>
            <a:rPr lang="es-CO" dirty="0" err="1"/>
            <a:t>tasks</a:t>
          </a:r>
          <a:endParaRPr lang="en-US" dirty="0"/>
        </a:p>
      </dgm:t>
    </dgm:pt>
    <dgm:pt modelId="{9685EAB8-EE77-4722-B4E4-3D545359912D}" type="parTrans" cxnId="{B1D675E4-D857-47EF-9EB6-E24D43645A54}">
      <dgm:prSet/>
      <dgm:spPr/>
      <dgm:t>
        <a:bodyPr/>
        <a:lstStyle/>
        <a:p>
          <a:endParaRPr lang="en-US"/>
        </a:p>
      </dgm:t>
    </dgm:pt>
    <dgm:pt modelId="{EFF1DBD6-E62B-45EC-9F76-0587BC1A685A}" type="sibTrans" cxnId="{B1D675E4-D857-47EF-9EB6-E24D43645A54}">
      <dgm:prSet/>
      <dgm:spPr/>
      <dgm:t>
        <a:bodyPr/>
        <a:lstStyle/>
        <a:p>
          <a:endParaRPr lang="en-US"/>
        </a:p>
      </dgm:t>
    </dgm:pt>
    <dgm:pt modelId="{79774289-F797-41EF-8306-70B40A7DE9BA}">
      <dgm:prSet phldrT="[Text]"/>
      <dgm:spPr/>
      <dgm:t>
        <a:bodyPr/>
        <a:lstStyle/>
        <a:p>
          <a:r>
            <a:rPr lang="es-CO" dirty="0" err="1"/>
            <a:t>CuPy</a:t>
          </a:r>
          <a:endParaRPr lang="en-US" dirty="0"/>
        </a:p>
      </dgm:t>
    </dgm:pt>
    <dgm:pt modelId="{51E1F38D-F1A5-4F5E-B338-0EDE80D2CC9F}" type="parTrans" cxnId="{93EE0941-DC4D-4486-8A42-514AA0E357D4}">
      <dgm:prSet/>
      <dgm:spPr/>
      <dgm:t>
        <a:bodyPr/>
        <a:lstStyle/>
        <a:p>
          <a:endParaRPr lang="en-US"/>
        </a:p>
      </dgm:t>
    </dgm:pt>
    <dgm:pt modelId="{0D042310-C1AB-44A2-B6D2-9B92BEC07D17}" type="sibTrans" cxnId="{93EE0941-DC4D-4486-8A42-514AA0E357D4}">
      <dgm:prSet/>
      <dgm:spPr/>
      <dgm:t>
        <a:bodyPr/>
        <a:lstStyle/>
        <a:p>
          <a:endParaRPr lang="en-US"/>
        </a:p>
      </dgm:t>
    </dgm:pt>
    <dgm:pt modelId="{7521B64F-1091-4E8A-B574-97FC13385A9C}">
      <dgm:prSet phldrT="[Text]"/>
      <dgm:spPr/>
      <dgm:t>
        <a:bodyPr/>
        <a:lstStyle/>
        <a:p>
          <a:r>
            <a:rPr lang="es-CO" dirty="0" err="1"/>
            <a:t>cuPyNumeric</a:t>
          </a:r>
          <a:endParaRPr lang="en-US" dirty="0"/>
        </a:p>
      </dgm:t>
    </dgm:pt>
    <dgm:pt modelId="{062734DF-387C-4D70-988D-D96FB1E36195}" type="parTrans" cxnId="{300D86BD-6A2B-4260-8F8E-A74954CBEFC5}">
      <dgm:prSet/>
      <dgm:spPr/>
      <dgm:t>
        <a:bodyPr/>
        <a:lstStyle/>
        <a:p>
          <a:endParaRPr lang="en-US"/>
        </a:p>
      </dgm:t>
    </dgm:pt>
    <dgm:pt modelId="{F10DE1AE-9E4D-4082-A17F-AB1EEAC0BB45}" type="sibTrans" cxnId="{300D86BD-6A2B-4260-8F8E-A74954CBEFC5}">
      <dgm:prSet/>
      <dgm:spPr/>
      <dgm:t>
        <a:bodyPr/>
        <a:lstStyle/>
        <a:p>
          <a:endParaRPr lang="en-US"/>
        </a:p>
      </dgm:t>
    </dgm:pt>
    <dgm:pt modelId="{45595894-D072-41EA-ADBC-CB170485EBFF}">
      <dgm:prSet phldrT="[Text]"/>
      <dgm:spPr/>
      <dgm:t>
        <a:bodyPr/>
        <a:lstStyle/>
        <a:p>
          <a:r>
            <a:rPr lang="es-CO" dirty="0" err="1"/>
            <a:t>Custom</a:t>
          </a:r>
          <a:r>
            <a:rPr lang="es-CO" dirty="0"/>
            <a:t> </a:t>
          </a:r>
          <a:r>
            <a:rPr lang="es-CO" dirty="0" err="1"/>
            <a:t>kernels</a:t>
          </a:r>
          <a:endParaRPr lang="en-US" dirty="0"/>
        </a:p>
      </dgm:t>
    </dgm:pt>
    <dgm:pt modelId="{639F5D32-5B61-49A2-B680-81390A1E46AD}" type="parTrans" cxnId="{4146BA5F-46B2-48D0-8E9C-A4FC056C299C}">
      <dgm:prSet/>
      <dgm:spPr/>
      <dgm:t>
        <a:bodyPr/>
        <a:lstStyle/>
        <a:p>
          <a:endParaRPr lang="en-US"/>
        </a:p>
      </dgm:t>
    </dgm:pt>
    <dgm:pt modelId="{A6B0A866-16F3-4690-9392-2A2EA004AF2D}" type="sibTrans" cxnId="{4146BA5F-46B2-48D0-8E9C-A4FC056C299C}">
      <dgm:prSet/>
      <dgm:spPr/>
      <dgm:t>
        <a:bodyPr/>
        <a:lstStyle/>
        <a:p>
          <a:endParaRPr lang="en-US"/>
        </a:p>
      </dgm:t>
    </dgm:pt>
    <dgm:pt modelId="{4CD6A5D9-9BBE-4642-886B-4BB2569F6E9B}">
      <dgm:prSet phldrT="[Text]"/>
      <dgm:spPr/>
      <dgm:t>
        <a:bodyPr/>
        <a:lstStyle/>
        <a:p>
          <a:r>
            <a:rPr lang="es-CO" dirty="0" err="1"/>
            <a:t>Numba</a:t>
          </a:r>
          <a:endParaRPr lang="en-US" dirty="0"/>
        </a:p>
      </dgm:t>
    </dgm:pt>
    <dgm:pt modelId="{11C8FC1B-92F7-4F96-B468-6E7DFE283C50}" type="parTrans" cxnId="{74AF1C67-6204-4066-BC4E-8F9642ADE81A}">
      <dgm:prSet/>
      <dgm:spPr/>
      <dgm:t>
        <a:bodyPr/>
        <a:lstStyle/>
        <a:p>
          <a:endParaRPr lang="en-US"/>
        </a:p>
      </dgm:t>
    </dgm:pt>
    <dgm:pt modelId="{52D75767-C074-48C3-9406-AFDC26DCC6CA}" type="sibTrans" cxnId="{74AF1C67-6204-4066-BC4E-8F9642ADE81A}">
      <dgm:prSet/>
      <dgm:spPr/>
      <dgm:t>
        <a:bodyPr/>
        <a:lstStyle/>
        <a:p>
          <a:endParaRPr lang="en-US"/>
        </a:p>
      </dgm:t>
    </dgm:pt>
    <dgm:pt modelId="{A9EE6370-2781-441F-807D-52A0574D7F5E}">
      <dgm:prSet phldrT="[Text]"/>
      <dgm:spPr/>
      <dgm:t>
        <a:bodyPr/>
        <a:lstStyle/>
        <a:p>
          <a:r>
            <a:rPr lang="es-CO" dirty="0" err="1"/>
            <a:t>PyCUDA</a:t>
          </a:r>
          <a:endParaRPr lang="en-US" dirty="0"/>
        </a:p>
      </dgm:t>
    </dgm:pt>
    <dgm:pt modelId="{5C85E617-D6D2-46DD-817A-CB7FF7C3C8D6}" type="parTrans" cxnId="{55B6BA51-5930-424A-8163-F9EA445B1388}">
      <dgm:prSet/>
      <dgm:spPr/>
      <dgm:t>
        <a:bodyPr/>
        <a:lstStyle/>
        <a:p>
          <a:endParaRPr lang="en-US"/>
        </a:p>
      </dgm:t>
    </dgm:pt>
    <dgm:pt modelId="{56F0E684-79D1-46F9-8C35-334156E15C5C}" type="sibTrans" cxnId="{55B6BA51-5930-424A-8163-F9EA445B1388}">
      <dgm:prSet/>
      <dgm:spPr/>
      <dgm:t>
        <a:bodyPr/>
        <a:lstStyle/>
        <a:p>
          <a:endParaRPr lang="en-US"/>
        </a:p>
      </dgm:t>
    </dgm:pt>
    <dgm:pt modelId="{D133C05E-9E87-41C0-8DF9-EAB9B76D111E}" type="pres">
      <dgm:prSet presAssocID="{998ACE18-EE8C-4A25-A775-4211EDEE78ED}" presName="Name0" presStyleCnt="0">
        <dgm:presLayoutVars>
          <dgm:dir/>
          <dgm:resizeHandles val="exact"/>
        </dgm:presLayoutVars>
      </dgm:prSet>
      <dgm:spPr/>
    </dgm:pt>
    <dgm:pt modelId="{62B5DB08-7F9F-4D40-813A-74294E62FDDC}" type="pres">
      <dgm:prSet presAssocID="{1794D850-01E1-4AA6-A62F-57F32E2D99D6}" presName="composite" presStyleCnt="0"/>
      <dgm:spPr/>
    </dgm:pt>
    <dgm:pt modelId="{A12943C2-F48E-48F4-ABBE-351823E9FBBD}" type="pres">
      <dgm:prSet presAssocID="{1794D850-01E1-4AA6-A62F-57F32E2D99D6}" presName="imagSh" presStyleLbl="bgImgPlace1" presStyleIdx="0" presStyleCnt="4"/>
      <dgm:spPr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623A45D0-0E01-481E-BA84-62B14EE38F70}" type="pres">
      <dgm:prSet presAssocID="{1794D850-01E1-4AA6-A62F-57F32E2D99D6}" presName="txNode" presStyleLbl="node1" presStyleIdx="0" presStyleCnt="4">
        <dgm:presLayoutVars>
          <dgm:bulletEnabled val="1"/>
        </dgm:presLayoutVars>
      </dgm:prSet>
      <dgm:spPr/>
    </dgm:pt>
    <dgm:pt modelId="{84D5DB0B-CD7B-490D-B807-52C994AD940D}" type="pres">
      <dgm:prSet presAssocID="{51CD0013-CDB1-4F98-A7D0-9799E0641899}" presName="sibTrans" presStyleLbl="sibTrans2D1" presStyleIdx="0" presStyleCnt="3"/>
      <dgm:spPr/>
    </dgm:pt>
    <dgm:pt modelId="{A6B1B556-496D-4C71-AB6A-31D63669FC79}" type="pres">
      <dgm:prSet presAssocID="{51CD0013-CDB1-4F98-A7D0-9799E0641899}" presName="connTx" presStyleLbl="sibTrans2D1" presStyleIdx="0" presStyleCnt="3"/>
      <dgm:spPr/>
    </dgm:pt>
    <dgm:pt modelId="{0F681173-261B-42AD-8B62-DB6029E49B3A}" type="pres">
      <dgm:prSet presAssocID="{3CF27163-0016-4581-AF6E-F3B6577A6C06}" presName="composite" presStyleCnt="0"/>
      <dgm:spPr/>
    </dgm:pt>
    <dgm:pt modelId="{484B9C6E-4332-41B9-8EAF-323270C09D39}" type="pres">
      <dgm:prSet presAssocID="{3CF27163-0016-4581-AF6E-F3B6577A6C06}" presName="imagSh" presStyleLbl="bgImgPlace1" presStyleIdx="1" presStyleCnt="4"/>
      <dgm:spPr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</dgm:spPr>
    </dgm:pt>
    <dgm:pt modelId="{AACE12DF-AB8D-483E-89F0-3D5E206DC3BB}" type="pres">
      <dgm:prSet presAssocID="{3CF27163-0016-4581-AF6E-F3B6577A6C06}" presName="txNode" presStyleLbl="node1" presStyleIdx="1" presStyleCnt="4">
        <dgm:presLayoutVars>
          <dgm:bulletEnabled val="1"/>
        </dgm:presLayoutVars>
      </dgm:prSet>
      <dgm:spPr/>
    </dgm:pt>
    <dgm:pt modelId="{A192BA9D-8F1E-435E-9C73-68295D485463}" type="pres">
      <dgm:prSet presAssocID="{EF5E313F-CAD9-45DB-B95D-D8DAB6C2406C}" presName="sibTrans" presStyleLbl="sibTrans2D1" presStyleIdx="1" presStyleCnt="3"/>
      <dgm:spPr/>
    </dgm:pt>
    <dgm:pt modelId="{A910D83F-CB7C-425B-90FE-F9DF720DC0C6}" type="pres">
      <dgm:prSet presAssocID="{EF5E313F-CAD9-45DB-B95D-D8DAB6C2406C}" presName="connTx" presStyleLbl="sibTrans2D1" presStyleIdx="1" presStyleCnt="3"/>
      <dgm:spPr/>
    </dgm:pt>
    <dgm:pt modelId="{090C20C4-CCB5-462C-9482-D6F14352F209}" type="pres">
      <dgm:prSet presAssocID="{953EB084-91E9-4A76-A368-AA650F644248}" presName="composite" presStyleCnt="0"/>
      <dgm:spPr/>
    </dgm:pt>
    <dgm:pt modelId="{F3FB31E2-F40B-447F-B44D-2A27818EC693}" type="pres">
      <dgm:prSet presAssocID="{953EB084-91E9-4A76-A368-AA650F644248}" presName="imagSh" presStyleLbl="bgImgPlace1" presStyleIdx="2" presStyleCnt="4"/>
      <dgm:spPr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28E56D26-DEAA-4B27-A275-DE37B33F3E1D}" type="pres">
      <dgm:prSet presAssocID="{953EB084-91E9-4A76-A368-AA650F644248}" presName="txNode" presStyleLbl="node1" presStyleIdx="2" presStyleCnt="4">
        <dgm:presLayoutVars>
          <dgm:bulletEnabled val="1"/>
        </dgm:presLayoutVars>
      </dgm:prSet>
      <dgm:spPr/>
    </dgm:pt>
    <dgm:pt modelId="{A64094EA-14A4-4E34-976A-C0F5E23F73B1}" type="pres">
      <dgm:prSet presAssocID="{EFF1DBD6-E62B-45EC-9F76-0587BC1A685A}" presName="sibTrans" presStyleLbl="sibTrans2D1" presStyleIdx="2" presStyleCnt="3"/>
      <dgm:spPr/>
    </dgm:pt>
    <dgm:pt modelId="{25A51C7D-4B76-41A5-A642-3D3A410EC990}" type="pres">
      <dgm:prSet presAssocID="{EFF1DBD6-E62B-45EC-9F76-0587BC1A685A}" presName="connTx" presStyleLbl="sibTrans2D1" presStyleIdx="2" presStyleCnt="3"/>
      <dgm:spPr/>
    </dgm:pt>
    <dgm:pt modelId="{6E884BCB-E85D-41E0-8A2F-A644C1C99EEF}" type="pres">
      <dgm:prSet presAssocID="{45595894-D072-41EA-ADBC-CB170485EBFF}" presName="composite" presStyleCnt="0"/>
      <dgm:spPr/>
    </dgm:pt>
    <dgm:pt modelId="{1E8EAEAF-5EFB-46C7-8944-BC4828B373CE}" type="pres">
      <dgm:prSet presAssocID="{45595894-D072-41EA-ADBC-CB170485EBFF}" presName="imagSh" presStyleLbl="bgImgPlace1" presStyleIdx="3" presStyleCnt="4"/>
      <dgm:spPr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</dgm:spPr>
    </dgm:pt>
    <dgm:pt modelId="{B9D823FA-A15F-46FD-AE1A-DC260954968A}" type="pres">
      <dgm:prSet presAssocID="{45595894-D072-41EA-ADBC-CB170485EBFF}" presName="txNode" presStyleLbl="node1" presStyleIdx="3" presStyleCnt="4">
        <dgm:presLayoutVars>
          <dgm:bulletEnabled val="1"/>
        </dgm:presLayoutVars>
      </dgm:prSet>
      <dgm:spPr/>
    </dgm:pt>
  </dgm:ptLst>
  <dgm:cxnLst>
    <dgm:cxn modelId="{B387AA07-6CD1-4706-8C3B-1C7965D5FD18}" type="presOf" srcId="{EFF1DBD6-E62B-45EC-9F76-0587BC1A685A}" destId="{25A51C7D-4B76-41A5-A642-3D3A410EC990}" srcOrd="1" destOrd="0" presId="urn:microsoft.com/office/officeart/2005/8/layout/hProcess10"/>
    <dgm:cxn modelId="{241D2917-68DB-40EE-A6C5-3B7DB9313A5F}" type="presOf" srcId="{953EB084-91E9-4A76-A368-AA650F644248}" destId="{28E56D26-DEAA-4B27-A275-DE37B33F3E1D}" srcOrd="0" destOrd="0" presId="urn:microsoft.com/office/officeart/2005/8/layout/hProcess10"/>
    <dgm:cxn modelId="{26EB102A-19CC-4F23-875D-2BF93C0600C1}" type="presOf" srcId="{79774289-F797-41EF-8306-70B40A7DE9BA}" destId="{28E56D26-DEAA-4B27-A275-DE37B33F3E1D}" srcOrd="0" destOrd="1" presId="urn:microsoft.com/office/officeart/2005/8/layout/hProcess10"/>
    <dgm:cxn modelId="{6B27F42C-2F58-47D3-9B37-B184BAE4873C}" type="presOf" srcId="{998ACE18-EE8C-4A25-A775-4211EDEE78ED}" destId="{D133C05E-9E87-41C0-8DF9-EAB9B76D111E}" srcOrd="0" destOrd="0" presId="urn:microsoft.com/office/officeart/2005/8/layout/hProcess10"/>
    <dgm:cxn modelId="{BCB1CC32-9B61-4F33-8E16-A7111BC0EACA}" srcId="{1794D850-01E1-4AA6-A62F-57F32E2D99D6}" destId="{163FE902-DB20-4749-B10F-4D0528133447}" srcOrd="1" destOrd="0" parTransId="{1EC642AC-D560-4C21-9C43-89F6C855E354}" sibTransId="{E1FA7F69-4646-471B-A365-2E85DAD0310B}"/>
    <dgm:cxn modelId="{8B07163F-1F9B-4922-87D6-F775E473A141}" type="presOf" srcId="{3CF27163-0016-4581-AF6E-F3B6577A6C06}" destId="{AACE12DF-AB8D-483E-89F0-3D5E206DC3BB}" srcOrd="0" destOrd="0" presId="urn:microsoft.com/office/officeart/2005/8/layout/hProcess10"/>
    <dgm:cxn modelId="{4146BA5F-46B2-48D0-8E9C-A4FC056C299C}" srcId="{998ACE18-EE8C-4A25-A775-4211EDEE78ED}" destId="{45595894-D072-41EA-ADBC-CB170485EBFF}" srcOrd="3" destOrd="0" parTransId="{639F5D32-5B61-49A2-B680-81390A1E46AD}" sibTransId="{A6B0A866-16F3-4690-9392-2A2EA004AF2D}"/>
    <dgm:cxn modelId="{93EE0941-DC4D-4486-8A42-514AA0E357D4}" srcId="{953EB084-91E9-4A76-A368-AA650F644248}" destId="{79774289-F797-41EF-8306-70B40A7DE9BA}" srcOrd="0" destOrd="0" parTransId="{51E1F38D-F1A5-4F5E-B338-0EDE80D2CC9F}" sibTransId="{0D042310-C1AB-44A2-B6D2-9B92BEC07D17}"/>
    <dgm:cxn modelId="{02732A61-E1ED-4FEA-8DD8-AB236A380D80}" type="presOf" srcId="{A5F8C984-0401-42DA-8375-AAB96E3B0D4C}" destId="{623A45D0-0E01-481E-BA84-62B14EE38F70}" srcOrd="0" destOrd="1" presId="urn:microsoft.com/office/officeart/2005/8/layout/hProcess10"/>
    <dgm:cxn modelId="{8E597343-FDEF-4EE3-832D-998EA554A20C}" type="presOf" srcId="{4CD6A5D9-9BBE-4642-886B-4BB2569F6E9B}" destId="{B9D823FA-A15F-46FD-AE1A-DC260954968A}" srcOrd="0" destOrd="1" presId="urn:microsoft.com/office/officeart/2005/8/layout/hProcess10"/>
    <dgm:cxn modelId="{52360867-BC11-4638-819F-B96EB9B59052}" type="presOf" srcId="{419AEF13-E18F-4CC7-B862-B308EC855B70}" destId="{AACE12DF-AB8D-483E-89F0-3D5E206DC3BB}" srcOrd="0" destOrd="1" presId="urn:microsoft.com/office/officeart/2005/8/layout/hProcess10"/>
    <dgm:cxn modelId="{74AF1C67-6204-4066-BC4E-8F9642ADE81A}" srcId="{45595894-D072-41EA-ADBC-CB170485EBFF}" destId="{4CD6A5D9-9BBE-4642-886B-4BB2569F6E9B}" srcOrd="0" destOrd="0" parTransId="{11C8FC1B-92F7-4F96-B468-6E7DFE283C50}" sibTransId="{52D75767-C074-48C3-9406-AFDC26DCC6CA}"/>
    <dgm:cxn modelId="{55B6BA51-5930-424A-8163-F9EA445B1388}" srcId="{45595894-D072-41EA-ADBC-CB170485EBFF}" destId="{A9EE6370-2781-441F-807D-52A0574D7F5E}" srcOrd="1" destOrd="0" parTransId="{5C85E617-D6D2-46DD-817A-CB7FF7C3C8D6}" sibTransId="{56F0E684-79D1-46F9-8C35-334156E15C5C}"/>
    <dgm:cxn modelId="{A5A01773-52A3-4038-879A-F6B7FF50DC55}" type="presOf" srcId="{A9EE6370-2781-441F-807D-52A0574D7F5E}" destId="{B9D823FA-A15F-46FD-AE1A-DC260954968A}" srcOrd="0" destOrd="2" presId="urn:microsoft.com/office/officeart/2005/8/layout/hProcess10"/>
    <dgm:cxn modelId="{8DDA2E78-72F9-4BAB-A7B1-F55E4EC5F063}" srcId="{3CF27163-0016-4581-AF6E-F3B6577A6C06}" destId="{419AEF13-E18F-4CC7-B862-B308EC855B70}" srcOrd="0" destOrd="0" parTransId="{1090DAF8-CE6B-4D6A-A3B1-F8408A559564}" sibTransId="{EE16CBF3-8446-47C4-A314-0C7D1D21E55E}"/>
    <dgm:cxn modelId="{D9ADAF7C-103A-4515-BC2D-3AED29D360F9}" type="presOf" srcId="{45595894-D072-41EA-ADBC-CB170485EBFF}" destId="{B9D823FA-A15F-46FD-AE1A-DC260954968A}" srcOrd="0" destOrd="0" presId="urn:microsoft.com/office/officeart/2005/8/layout/hProcess10"/>
    <dgm:cxn modelId="{FE108289-41F1-4408-A963-C3D371A4FDE4}" type="presOf" srcId="{EF5E313F-CAD9-45DB-B95D-D8DAB6C2406C}" destId="{A910D83F-CB7C-425B-90FE-F9DF720DC0C6}" srcOrd="1" destOrd="0" presId="urn:microsoft.com/office/officeart/2005/8/layout/hProcess10"/>
    <dgm:cxn modelId="{7EB0F989-4C31-4582-848A-8C93D9DF2768}" type="presOf" srcId="{1794D850-01E1-4AA6-A62F-57F32E2D99D6}" destId="{623A45D0-0E01-481E-BA84-62B14EE38F70}" srcOrd="0" destOrd="0" presId="urn:microsoft.com/office/officeart/2005/8/layout/hProcess10"/>
    <dgm:cxn modelId="{8655039A-E2C5-445C-BEBC-6EF0AD1C4B54}" srcId="{998ACE18-EE8C-4A25-A775-4211EDEE78ED}" destId="{3CF27163-0016-4581-AF6E-F3B6577A6C06}" srcOrd="1" destOrd="0" parTransId="{924C0566-C1D8-438A-82C5-B0A340B3946A}" sibTransId="{EF5E313F-CAD9-45DB-B95D-D8DAB6C2406C}"/>
    <dgm:cxn modelId="{11F8E29C-D968-4258-A12D-BDA25D9221EB}" type="presOf" srcId="{EF5E313F-CAD9-45DB-B95D-D8DAB6C2406C}" destId="{A192BA9D-8F1E-435E-9C73-68295D485463}" srcOrd="0" destOrd="0" presId="urn:microsoft.com/office/officeart/2005/8/layout/hProcess10"/>
    <dgm:cxn modelId="{8E7D33A8-54F2-4293-BBD0-F73A27AA21E4}" type="presOf" srcId="{51CD0013-CDB1-4F98-A7D0-9799E0641899}" destId="{A6B1B556-496D-4C71-AB6A-31D63669FC79}" srcOrd="1" destOrd="0" presId="urn:microsoft.com/office/officeart/2005/8/layout/hProcess10"/>
    <dgm:cxn modelId="{3EEBE9AA-AA8C-4ADD-B79C-B79242F4D64F}" type="presOf" srcId="{163FE902-DB20-4749-B10F-4D0528133447}" destId="{623A45D0-0E01-481E-BA84-62B14EE38F70}" srcOrd="0" destOrd="2" presId="urn:microsoft.com/office/officeart/2005/8/layout/hProcess10"/>
    <dgm:cxn modelId="{E72C5FAF-2FF7-4677-96F2-2A36F61BEE9E}" type="presOf" srcId="{289F65BB-7722-464A-91C6-CD8ECF3E6C31}" destId="{AACE12DF-AB8D-483E-89F0-3D5E206DC3BB}" srcOrd="0" destOrd="2" presId="urn:microsoft.com/office/officeart/2005/8/layout/hProcess10"/>
    <dgm:cxn modelId="{300D86BD-6A2B-4260-8F8E-A74954CBEFC5}" srcId="{953EB084-91E9-4A76-A368-AA650F644248}" destId="{7521B64F-1091-4E8A-B574-97FC13385A9C}" srcOrd="1" destOrd="0" parTransId="{062734DF-387C-4D70-988D-D96FB1E36195}" sibTransId="{F10DE1AE-9E4D-4082-A17F-AB1EEAC0BB45}"/>
    <dgm:cxn modelId="{E07017C5-54B9-44B5-8ED3-42C175608A5B}" srcId="{1794D850-01E1-4AA6-A62F-57F32E2D99D6}" destId="{A5F8C984-0401-42DA-8375-AAB96E3B0D4C}" srcOrd="0" destOrd="0" parTransId="{3D4E9809-03CF-4D74-9A76-5EA0D836BBDF}" sibTransId="{B6CCF43C-AE80-4286-87FA-77935A5ADC1E}"/>
    <dgm:cxn modelId="{D46303C9-42F4-4379-973E-473490DA190C}" type="presOf" srcId="{7521B64F-1091-4E8A-B574-97FC13385A9C}" destId="{28E56D26-DEAA-4B27-A275-DE37B33F3E1D}" srcOrd="0" destOrd="2" presId="urn:microsoft.com/office/officeart/2005/8/layout/hProcess10"/>
    <dgm:cxn modelId="{471313D3-E834-4940-A588-5EC3847C70C8}" srcId="{998ACE18-EE8C-4A25-A775-4211EDEE78ED}" destId="{1794D850-01E1-4AA6-A62F-57F32E2D99D6}" srcOrd="0" destOrd="0" parTransId="{CC3FFBFA-8C9A-4DA6-AC05-5E77EDABEA44}" sibTransId="{51CD0013-CDB1-4F98-A7D0-9799E0641899}"/>
    <dgm:cxn modelId="{541ED0D3-CB40-486F-B965-F8193B09CD32}" srcId="{3CF27163-0016-4581-AF6E-F3B6577A6C06}" destId="{289F65BB-7722-464A-91C6-CD8ECF3E6C31}" srcOrd="1" destOrd="0" parTransId="{1BE336F0-AF41-426B-A7BF-9A6754ABF41E}" sibTransId="{B31FCACF-BE50-4DF3-9087-C5FF42800AEF}"/>
    <dgm:cxn modelId="{B1D675E4-D857-47EF-9EB6-E24D43645A54}" srcId="{998ACE18-EE8C-4A25-A775-4211EDEE78ED}" destId="{953EB084-91E9-4A76-A368-AA650F644248}" srcOrd="2" destOrd="0" parTransId="{9685EAB8-EE77-4722-B4E4-3D545359912D}" sibTransId="{EFF1DBD6-E62B-45EC-9F76-0587BC1A685A}"/>
    <dgm:cxn modelId="{64189BEA-41D6-48D0-8094-1FCD4E77F936}" type="presOf" srcId="{51CD0013-CDB1-4F98-A7D0-9799E0641899}" destId="{84D5DB0B-CD7B-490D-B807-52C994AD940D}" srcOrd="0" destOrd="0" presId="urn:microsoft.com/office/officeart/2005/8/layout/hProcess10"/>
    <dgm:cxn modelId="{758FF0FF-46B9-4B30-AA8B-360B5FBD1CB5}" type="presOf" srcId="{EFF1DBD6-E62B-45EC-9F76-0587BC1A685A}" destId="{A64094EA-14A4-4E34-976A-C0F5E23F73B1}" srcOrd="0" destOrd="0" presId="urn:microsoft.com/office/officeart/2005/8/layout/hProcess10"/>
    <dgm:cxn modelId="{7951ABD4-DE37-4510-BEDD-2F3D0FF2DFE3}" type="presParOf" srcId="{D133C05E-9E87-41C0-8DF9-EAB9B76D111E}" destId="{62B5DB08-7F9F-4D40-813A-74294E62FDDC}" srcOrd="0" destOrd="0" presId="urn:microsoft.com/office/officeart/2005/8/layout/hProcess10"/>
    <dgm:cxn modelId="{466503C7-373C-43DE-AF80-7C83B9CF1837}" type="presParOf" srcId="{62B5DB08-7F9F-4D40-813A-74294E62FDDC}" destId="{A12943C2-F48E-48F4-ABBE-351823E9FBBD}" srcOrd="0" destOrd="0" presId="urn:microsoft.com/office/officeart/2005/8/layout/hProcess10"/>
    <dgm:cxn modelId="{E8615A09-336A-4042-99BE-61F1044F6FAC}" type="presParOf" srcId="{62B5DB08-7F9F-4D40-813A-74294E62FDDC}" destId="{623A45D0-0E01-481E-BA84-62B14EE38F70}" srcOrd="1" destOrd="0" presId="urn:microsoft.com/office/officeart/2005/8/layout/hProcess10"/>
    <dgm:cxn modelId="{61306295-1E8A-48CC-A442-0EDB9D9D9770}" type="presParOf" srcId="{D133C05E-9E87-41C0-8DF9-EAB9B76D111E}" destId="{84D5DB0B-CD7B-490D-B807-52C994AD940D}" srcOrd="1" destOrd="0" presId="urn:microsoft.com/office/officeart/2005/8/layout/hProcess10"/>
    <dgm:cxn modelId="{91E7ABEF-5831-4EB1-A998-C7775D5E33A3}" type="presParOf" srcId="{84D5DB0B-CD7B-490D-B807-52C994AD940D}" destId="{A6B1B556-496D-4C71-AB6A-31D63669FC79}" srcOrd="0" destOrd="0" presId="urn:microsoft.com/office/officeart/2005/8/layout/hProcess10"/>
    <dgm:cxn modelId="{9E564765-2D89-4432-8CDC-443587686058}" type="presParOf" srcId="{D133C05E-9E87-41C0-8DF9-EAB9B76D111E}" destId="{0F681173-261B-42AD-8B62-DB6029E49B3A}" srcOrd="2" destOrd="0" presId="urn:microsoft.com/office/officeart/2005/8/layout/hProcess10"/>
    <dgm:cxn modelId="{61C4E27B-09AA-4481-A437-7BEADDD9223E}" type="presParOf" srcId="{0F681173-261B-42AD-8B62-DB6029E49B3A}" destId="{484B9C6E-4332-41B9-8EAF-323270C09D39}" srcOrd="0" destOrd="0" presId="urn:microsoft.com/office/officeart/2005/8/layout/hProcess10"/>
    <dgm:cxn modelId="{B332F60E-92CD-4866-9227-180C5B00B756}" type="presParOf" srcId="{0F681173-261B-42AD-8B62-DB6029E49B3A}" destId="{AACE12DF-AB8D-483E-89F0-3D5E206DC3BB}" srcOrd="1" destOrd="0" presId="urn:microsoft.com/office/officeart/2005/8/layout/hProcess10"/>
    <dgm:cxn modelId="{B4F5BF41-0480-4667-8087-C9B8316A1EE4}" type="presParOf" srcId="{D133C05E-9E87-41C0-8DF9-EAB9B76D111E}" destId="{A192BA9D-8F1E-435E-9C73-68295D485463}" srcOrd="3" destOrd="0" presId="urn:microsoft.com/office/officeart/2005/8/layout/hProcess10"/>
    <dgm:cxn modelId="{5CCDB438-4C31-45BB-9850-D4F445F8E524}" type="presParOf" srcId="{A192BA9D-8F1E-435E-9C73-68295D485463}" destId="{A910D83F-CB7C-425B-90FE-F9DF720DC0C6}" srcOrd="0" destOrd="0" presId="urn:microsoft.com/office/officeart/2005/8/layout/hProcess10"/>
    <dgm:cxn modelId="{81CFD98E-1663-472A-B196-758F2D89E267}" type="presParOf" srcId="{D133C05E-9E87-41C0-8DF9-EAB9B76D111E}" destId="{090C20C4-CCB5-462C-9482-D6F14352F209}" srcOrd="4" destOrd="0" presId="urn:microsoft.com/office/officeart/2005/8/layout/hProcess10"/>
    <dgm:cxn modelId="{B3370911-A633-4757-8253-1BBF314826EB}" type="presParOf" srcId="{090C20C4-CCB5-462C-9482-D6F14352F209}" destId="{F3FB31E2-F40B-447F-B44D-2A27818EC693}" srcOrd="0" destOrd="0" presId="urn:microsoft.com/office/officeart/2005/8/layout/hProcess10"/>
    <dgm:cxn modelId="{2E18D62B-C132-4F7F-B6C3-30EBB49CDEB8}" type="presParOf" srcId="{090C20C4-CCB5-462C-9482-D6F14352F209}" destId="{28E56D26-DEAA-4B27-A275-DE37B33F3E1D}" srcOrd="1" destOrd="0" presId="urn:microsoft.com/office/officeart/2005/8/layout/hProcess10"/>
    <dgm:cxn modelId="{B3FB4CFD-C11C-4F65-8332-56B9B7C5B56E}" type="presParOf" srcId="{D133C05E-9E87-41C0-8DF9-EAB9B76D111E}" destId="{A64094EA-14A4-4E34-976A-C0F5E23F73B1}" srcOrd="5" destOrd="0" presId="urn:microsoft.com/office/officeart/2005/8/layout/hProcess10"/>
    <dgm:cxn modelId="{AE5C3C17-E0C2-4387-8A75-082109E78F26}" type="presParOf" srcId="{A64094EA-14A4-4E34-976A-C0F5E23F73B1}" destId="{25A51C7D-4B76-41A5-A642-3D3A410EC990}" srcOrd="0" destOrd="0" presId="urn:microsoft.com/office/officeart/2005/8/layout/hProcess10"/>
    <dgm:cxn modelId="{511181A6-C721-4204-B766-1D1EDE2B8884}" type="presParOf" srcId="{D133C05E-9E87-41C0-8DF9-EAB9B76D111E}" destId="{6E884BCB-E85D-41E0-8A2F-A644C1C99EEF}" srcOrd="6" destOrd="0" presId="urn:microsoft.com/office/officeart/2005/8/layout/hProcess10"/>
    <dgm:cxn modelId="{1E6B7C61-9E04-4AEF-808E-FC3DBE2F9ADC}" type="presParOf" srcId="{6E884BCB-E85D-41E0-8A2F-A644C1C99EEF}" destId="{1E8EAEAF-5EFB-46C7-8944-BC4828B373CE}" srcOrd="0" destOrd="0" presId="urn:microsoft.com/office/officeart/2005/8/layout/hProcess10"/>
    <dgm:cxn modelId="{72BB8500-09FA-411F-B412-9AD8205D3A59}" type="presParOf" srcId="{6E884BCB-E85D-41E0-8A2F-A644C1C99EEF}" destId="{B9D823FA-A15F-46FD-AE1A-DC260954968A}" srcOrd="1" destOrd="0" presId="urn:microsoft.com/office/officeart/2005/8/layout/hProcess10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E319424-1AD1-4BC7-8C7D-2C511260F537}">
      <dsp:nvSpPr>
        <dsp:cNvPr id="0" name=""/>
        <dsp:cNvSpPr/>
      </dsp:nvSpPr>
      <dsp:spPr>
        <a:xfrm>
          <a:off x="0" y="3022768"/>
          <a:ext cx="5522686" cy="992140"/>
        </a:xfrm>
        <a:prstGeom prst="rect">
          <a:avLst/>
        </a:prstGeom>
        <a:solidFill>
          <a:schemeClr val="accent5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 err="1"/>
            <a:t>Thread</a:t>
          </a:r>
          <a:endParaRPr lang="en-US" sz="3300" kern="1200" dirty="0"/>
        </a:p>
      </dsp:txBody>
      <dsp:txXfrm>
        <a:off x="0" y="3022768"/>
        <a:ext cx="5522686" cy="992140"/>
      </dsp:txXfrm>
    </dsp:sp>
    <dsp:sp modelId="{704D05DE-0C88-40B1-9852-ADD467E6E98A}">
      <dsp:nvSpPr>
        <dsp:cNvPr id="0" name=""/>
        <dsp:cNvSpPr/>
      </dsp:nvSpPr>
      <dsp:spPr>
        <a:xfrm rot="10800000">
          <a:off x="0" y="1511739"/>
          <a:ext cx="5522686" cy="1525911"/>
        </a:xfrm>
        <a:prstGeom prst="upArrowCallout">
          <a:avLst/>
        </a:prstGeom>
        <a:solidFill>
          <a:schemeClr val="accent5">
            <a:shade val="50000"/>
            <a:hueOff val="19509"/>
            <a:satOff val="13423"/>
            <a:lumOff val="24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/>
            <a:t>Block</a:t>
          </a:r>
          <a:endParaRPr lang="en-US" sz="3300" kern="1200" dirty="0"/>
        </a:p>
      </dsp:txBody>
      <dsp:txXfrm rot="10800000">
        <a:off x="0" y="1511739"/>
        <a:ext cx="5522686" cy="991491"/>
      </dsp:txXfrm>
    </dsp:sp>
    <dsp:sp modelId="{AD1F5949-431F-434F-A5DE-42DC00B99930}">
      <dsp:nvSpPr>
        <dsp:cNvPr id="0" name=""/>
        <dsp:cNvSpPr/>
      </dsp:nvSpPr>
      <dsp:spPr>
        <a:xfrm rot="10800000">
          <a:off x="0" y="0"/>
          <a:ext cx="5522686" cy="1525911"/>
        </a:xfrm>
        <a:prstGeom prst="upArrowCallout">
          <a:avLst/>
        </a:prstGeom>
        <a:solidFill>
          <a:schemeClr val="accent5">
            <a:shade val="50000"/>
            <a:hueOff val="19509"/>
            <a:satOff val="13423"/>
            <a:lumOff val="2438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34696" tIns="234696" rIns="234696" bIns="234696" numCol="1" spcCol="1270" anchor="ctr" anchorCtr="0">
          <a:noAutofit/>
        </a:bodyPr>
        <a:lstStyle/>
        <a:p>
          <a:pPr marL="0" lvl="0" indent="0" algn="ctr" defTabSz="1466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3300" kern="1200" dirty="0" err="1"/>
            <a:t>Grid</a:t>
          </a:r>
          <a:endParaRPr lang="en-US" sz="3300" kern="1200" dirty="0"/>
        </a:p>
      </dsp:txBody>
      <dsp:txXfrm rot="10800000">
        <a:off x="0" y="0"/>
        <a:ext cx="5522686" cy="991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2943C2-F48E-48F4-ABBE-351823E9FBBD}">
      <dsp:nvSpPr>
        <dsp:cNvPr id="0" name=""/>
        <dsp:cNvSpPr/>
      </dsp:nvSpPr>
      <dsp:spPr>
        <a:xfrm>
          <a:off x="14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1">
            <a:duotone>
              <a:schemeClr val="accent4">
                <a:hueOff val="0"/>
                <a:satOff val="0"/>
                <a:lumOff val="0"/>
                <a:alphaOff val="0"/>
                <a:shade val="20000"/>
                <a:satMod val="200000"/>
              </a:schemeClr>
              <a:schemeClr val="accent4">
                <a:hueOff val="0"/>
                <a:satOff val="0"/>
                <a:lumOff val="0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3A45D0-0E01-481E-BA84-62B14EE38F70}">
      <dsp:nvSpPr>
        <dsp:cNvPr id="0" name=""/>
        <dsp:cNvSpPr/>
      </dsp:nvSpPr>
      <dsp:spPr>
        <a:xfrm>
          <a:off x="3081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Deep </a:t>
          </a:r>
          <a:r>
            <a:rPr lang="es-CO" sz="2100" kern="1200" dirty="0" err="1"/>
            <a:t>Learning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PyTorch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TensorFlow</a:t>
          </a:r>
          <a:endParaRPr lang="en-US" sz="1600" kern="1200" dirty="0"/>
        </a:p>
      </dsp:txBody>
      <dsp:txXfrm>
        <a:off x="363293" y="1236198"/>
        <a:ext cx="1773482" cy="1773482"/>
      </dsp:txXfrm>
    </dsp:sp>
    <dsp:sp modelId="{84D5DB0B-CD7B-490D-B807-52C994AD940D}">
      <dsp:nvSpPr>
        <dsp:cNvPr id="0" name=""/>
        <dsp:cNvSpPr/>
      </dsp:nvSpPr>
      <dsp:spPr>
        <a:xfrm>
          <a:off x="22481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248149" y="856841"/>
        <a:ext cx="254008" cy="271595"/>
      </dsp:txXfrm>
    </dsp:sp>
    <dsp:sp modelId="{484B9C6E-4332-41B9-8EAF-323270C09D39}">
      <dsp:nvSpPr>
        <dsp:cNvPr id="0" name=""/>
        <dsp:cNvSpPr/>
      </dsp:nvSpPr>
      <dsp:spPr>
        <a:xfrm>
          <a:off x="2922046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2">
            <a:duotone>
              <a:schemeClr val="accent4">
                <a:hueOff val="-166424"/>
                <a:satOff val="11047"/>
                <a:lumOff val="5839"/>
                <a:alphaOff val="0"/>
                <a:shade val="20000"/>
                <a:satMod val="200000"/>
              </a:schemeClr>
              <a:schemeClr val="accent4">
                <a:hueOff val="-166424"/>
                <a:satOff val="11047"/>
                <a:lumOff val="5839"/>
                <a:alphaOff val="0"/>
                <a:tint val="12000"/>
                <a:satMod val="190000"/>
              </a:schemeClr>
            </a:duotone>
          </a:blip>
          <a:srcRect/>
          <a:stretch>
            <a:fillRect l="-86000" r="-8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ACE12DF-AB8D-483E-89F0-3D5E206DC3BB}">
      <dsp:nvSpPr>
        <dsp:cNvPr id="0" name=""/>
        <dsp:cNvSpPr/>
      </dsp:nvSpPr>
      <dsp:spPr>
        <a:xfrm>
          <a:off x="32287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-314813"/>
            <a:satOff val="-842"/>
            <a:lumOff val="111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/>
            <a:t>Data </a:t>
          </a:r>
          <a:r>
            <a:rPr lang="es-CO" sz="2100" kern="1200" dirty="0" err="1"/>
            <a:t>Science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/>
            <a:t>RAPIDS (</a:t>
          </a:r>
          <a:r>
            <a:rPr lang="es-CO" sz="1600" kern="1200" dirty="0" err="1"/>
            <a:t>cuDF</a:t>
          </a:r>
          <a:r>
            <a:rPr lang="es-CO" sz="1600" kern="1200" dirty="0"/>
            <a:t>, </a:t>
          </a:r>
          <a:r>
            <a:rPr lang="es-CO" sz="1600" kern="1200" dirty="0" err="1"/>
            <a:t>cuML</a:t>
          </a:r>
          <a:r>
            <a:rPr lang="es-CO" sz="1600" kern="1200" dirty="0"/>
            <a:t>, etc.)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Polars</a:t>
          </a:r>
          <a:endParaRPr lang="en-US" sz="1600" kern="1200" dirty="0"/>
        </a:p>
      </dsp:txBody>
      <dsp:txXfrm>
        <a:off x="3283893" y="1236198"/>
        <a:ext cx="1773482" cy="1773482"/>
      </dsp:txXfrm>
    </dsp:sp>
    <dsp:sp modelId="{A192BA9D-8F1E-435E-9C73-68295D485463}">
      <dsp:nvSpPr>
        <dsp:cNvPr id="0" name=""/>
        <dsp:cNvSpPr/>
      </dsp:nvSpPr>
      <dsp:spPr>
        <a:xfrm>
          <a:off x="51687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472219"/>
            <a:satOff val="-1263"/>
            <a:lumOff val="16764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5168749" y="856841"/>
        <a:ext cx="254008" cy="271595"/>
      </dsp:txXfrm>
    </dsp:sp>
    <dsp:sp modelId="{F3FB31E2-F40B-447F-B44D-2A27818EC693}">
      <dsp:nvSpPr>
        <dsp:cNvPr id="0" name=""/>
        <dsp:cNvSpPr/>
      </dsp:nvSpPr>
      <dsp:spPr>
        <a:xfrm>
          <a:off x="58426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3">
            <a:duotone>
              <a:schemeClr val="accent4">
                <a:hueOff val="-332849"/>
                <a:satOff val="22095"/>
                <a:lumOff val="11679"/>
                <a:alphaOff val="0"/>
                <a:shade val="20000"/>
                <a:satMod val="200000"/>
              </a:schemeClr>
              <a:schemeClr val="accent4">
                <a:hueOff val="-332849"/>
                <a:satOff val="22095"/>
                <a:lumOff val="11679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8E56D26-DEAA-4B27-A275-DE37B33F3E1D}">
      <dsp:nvSpPr>
        <dsp:cNvPr id="0" name=""/>
        <dsp:cNvSpPr/>
      </dsp:nvSpPr>
      <dsp:spPr>
        <a:xfrm>
          <a:off x="61493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-629626"/>
            <a:satOff val="-1685"/>
            <a:lumOff val="22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 err="1"/>
            <a:t>Numeric</a:t>
          </a:r>
          <a:r>
            <a:rPr lang="es-CO" sz="2100" kern="1200" dirty="0"/>
            <a:t> </a:t>
          </a:r>
          <a:r>
            <a:rPr lang="es-CO" sz="2100" kern="1200" dirty="0" err="1"/>
            <a:t>tasks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CuPy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cuPyNumeric</a:t>
          </a:r>
          <a:endParaRPr lang="en-US" sz="1600" kern="1200" dirty="0"/>
        </a:p>
      </dsp:txBody>
      <dsp:txXfrm>
        <a:off x="6204493" y="1236198"/>
        <a:ext cx="1773482" cy="1773482"/>
      </dsp:txXfrm>
    </dsp:sp>
    <dsp:sp modelId="{A64094EA-14A4-4E34-976A-C0F5E23F73B1}">
      <dsp:nvSpPr>
        <dsp:cNvPr id="0" name=""/>
        <dsp:cNvSpPr/>
      </dsp:nvSpPr>
      <dsp:spPr>
        <a:xfrm>
          <a:off x="8089349" y="766309"/>
          <a:ext cx="362868" cy="452659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-944439"/>
            <a:satOff val="-2527"/>
            <a:lumOff val="3352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8089349" y="856841"/>
        <a:ext cx="254008" cy="271595"/>
      </dsp:txXfrm>
    </dsp:sp>
    <dsp:sp modelId="{1E8EAEAF-5EFB-46C7-8944-BC4828B373CE}">
      <dsp:nvSpPr>
        <dsp:cNvPr id="0" name=""/>
        <dsp:cNvSpPr/>
      </dsp:nvSpPr>
      <dsp:spPr>
        <a:xfrm>
          <a:off x="8763247" y="50722"/>
          <a:ext cx="1883834" cy="1883834"/>
        </a:xfrm>
        <a:prstGeom prst="roundRect">
          <a:avLst>
            <a:gd name="adj" fmla="val 10000"/>
          </a:avLst>
        </a:prstGeom>
        <a:blipFill rotWithShape="1">
          <a:blip xmlns:r="http://schemas.openxmlformats.org/officeDocument/2006/relationships" r:embed="rId4">
            <a:duotone>
              <a:schemeClr val="accent4">
                <a:hueOff val="-499273"/>
                <a:satOff val="33142"/>
                <a:lumOff val="17518"/>
                <a:alphaOff val="0"/>
                <a:shade val="20000"/>
                <a:satMod val="200000"/>
              </a:schemeClr>
              <a:schemeClr val="accent4">
                <a:hueOff val="-499273"/>
                <a:satOff val="33142"/>
                <a:lumOff val="17518"/>
                <a:alphaOff val="0"/>
                <a:tint val="12000"/>
                <a:satMod val="190000"/>
              </a:schemeClr>
            </a:duotone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9D823FA-A15F-46FD-AE1A-DC260954968A}">
      <dsp:nvSpPr>
        <dsp:cNvPr id="0" name=""/>
        <dsp:cNvSpPr/>
      </dsp:nvSpPr>
      <dsp:spPr>
        <a:xfrm>
          <a:off x="9069917" y="1181022"/>
          <a:ext cx="1883834" cy="1883834"/>
        </a:xfrm>
        <a:prstGeom prst="roundRect">
          <a:avLst>
            <a:gd name="adj" fmla="val 10000"/>
          </a:avLst>
        </a:prstGeom>
        <a:solidFill>
          <a:schemeClr val="accent4">
            <a:hueOff val="-944439"/>
            <a:satOff val="-2527"/>
            <a:lumOff val="3352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CO" sz="2100" kern="1200" dirty="0" err="1"/>
            <a:t>Custom</a:t>
          </a:r>
          <a:r>
            <a:rPr lang="es-CO" sz="2100" kern="1200" dirty="0"/>
            <a:t> </a:t>
          </a:r>
          <a:r>
            <a:rPr lang="es-CO" sz="2100" kern="1200" dirty="0" err="1"/>
            <a:t>kernels</a:t>
          </a:r>
          <a:endParaRPr lang="en-US" sz="21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Numba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CO" sz="1600" kern="1200" dirty="0" err="1"/>
            <a:t>PyCUDA</a:t>
          </a:r>
          <a:endParaRPr lang="en-US" sz="1600" kern="1200" dirty="0"/>
        </a:p>
      </dsp:txBody>
      <dsp:txXfrm>
        <a:off x="9125093" y="1236198"/>
        <a:ext cx="1773482" cy="177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4">
  <dgm:title val=""/>
  <dgm:desc val=""/>
  <dgm:catLst>
    <dgm:cat type="process" pri="16000"/>
    <dgm:cat type="list" pri="2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lin">
      <dgm:param type="linDir" val="fromB"/>
    </dgm:alg>
    <dgm:shape xmlns:r="http://schemas.openxmlformats.org/officeDocument/2006/relationships" r:blip="">
      <dgm:adjLst/>
    </dgm:shape>
    <dgm:presOf/>
    <dgm:constrLst>
      <dgm:constr type="h" for="ch" forName="boxAndChildren" refType="h"/>
      <dgm:constr type="h" for="ch" forName="arrowAndChildren" refType="h" refFor="ch" refForName="boxAndChildren" op="equ" fact="1.538"/>
      <dgm:constr type="w" for="ch" forName="arrowAndChildren" refType="w"/>
      <dgm:constr type="w" for="ch" forName="boxAndChildren" refType="w"/>
      <dgm:constr type="h" for="ch" forName="sp" refType="h" fact="-0.015"/>
      <dgm:constr type="primFontSz" for="des" forName="parentTextBox" val="65"/>
      <dgm:constr type="primFontSz" for="des" forName="parentTextArrow" refType="primFontSz" refFor="des" refForName="parentTextBox" op="equ"/>
      <dgm:constr type="primFontSz" for="des" forName="childTextArrow" val="65"/>
      <dgm:constr type="primFontSz" for="des" forName="childTextBox" refType="primFontSz" refFor="des" refForName="childTextArrow" op="equ"/>
    </dgm:constrLst>
    <dgm:ruleLst/>
    <dgm:forEach name="Name1" axis="ch" ptType="node" st="-1" step="-1">
      <dgm:choose name="Name2">
        <dgm:if name="Name3" axis="self" ptType="node" func="revPos" op="equ" val="1">
          <dgm:layoutNode name="boxAndChildren">
            <dgm:alg type="composite"/>
            <dgm:shape xmlns:r="http://schemas.openxmlformats.org/officeDocument/2006/relationships" r:blip="">
              <dgm:adjLst/>
            </dgm:shape>
            <dgm:presOf/>
            <dgm:choose name="Name4">
              <dgm:if name="Name5" axis="ch" ptType="node" func="cnt" op="gte" val="1">
                <dgm:constrLst>
                  <dgm:constr type="w" for="ch" forName="parentTextBox" refType="w"/>
                  <dgm:constr type="h" for="ch" forName="parentTextBox" refType="h" fact="0.54"/>
                  <dgm:constr type="t" for="ch" forName="parentTextBox"/>
                  <dgm:constr type="w" for="ch" forName="entireBox" refType="w"/>
                  <dgm:constr type="h" for="ch" forName="entireBox" refType="h"/>
                  <dgm:constr type="w" for="ch" forName="descendantBox" refType="w"/>
                  <dgm:constr type="b" for="ch" forName="descendantBox" refType="h" fact="0.98"/>
                  <dgm:constr type="h" for="ch" forName="descendantBox" refType="h" fact="0.46"/>
                </dgm:constrLst>
              </dgm:if>
              <dgm:else name="Name6">
                <dgm:constrLst>
                  <dgm:constr type="w" for="ch" forName="parentTextBox" refType="w"/>
                  <dgm:constr type="h" for="ch" forName="parentTextBox" refType="h"/>
                </dgm:constrLst>
              </dgm:else>
            </dgm:choose>
            <dgm:ruleLst/>
            <dgm:layoutNode name="parentTextBox">
              <dgm:alg type="tx"/>
              <dgm:choose name="Name7">
                <dgm:if name="Name8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9">
                  <dgm:shape xmlns:r="http://schemas.openxmlformats.org/officeDocument/2006/relationships" type="rec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10">
              <dgm:if name="Name11" axis="ch" ptType="node" func="cnt" op="gte" val="1">
                <dgm:layoutNode name="entireBox">
                  <dgm:alg type="sp"/>
                  <dgm:shape xmlns:r="http://schemas.openxmlformats.org/officeDocument/2006/relationships" type="rect" r:blip="">
                    <dgm:adjLst/>
                  </dgm:shape>
                  <dgm:presOf axis="self"/>
                  <dgm:constrLst/>
                  <dgm:ruleLst/>
                </dgm:layoutNode>
                <dgm:layoutNode name="descendantBox" styleLbl="fgAccFollowNode1">
                  <dgm:choose name="Name12">
                    <dgm:if name="Name13" func="var" arg="dir" op="equ" val="norm">
                      <dgm:alg type="lin"/>
                    </dgm:if>
                    <dgm:else name="Name14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Box" refType="w"/>
                    <dgm:constr type="h" for="ch" forName="childTextBox" refType="h"/>
                  </dgm:constrLst>
                  <dgm:ruleLst/>
                  <dgm:forEach name="Name15" axis="ch" ptType="node">
                    <dgm:layoutNode name="childTextBox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16"/>
            </dgm:choose>
          </dgm:layoutNode>
        </dgm:if>
        <dgm:else name="Name17">
          <dgm:layoutNode name="arrowAndChildren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axis="ch" ptType="node" func="cnt" op="gte" val="1">
                <dgm:constrLst>
                  <dgm:constr type="w" for="ch" forName="parentTextArrow" refType="w"/>
                  <dgm:constr type="t" for="ch" forName="parentTextArrow"/>
                  <dgm:constr type="h" for="ch" forName="parentTextArrow" refType="h" fact="0.351"/>
                  <dgm:constr type="w" for="ch" forName="arrow" refType="w"/>
                  <dgm:constr type="h" for="ch" forName="arrow" refType="h"/>
                  <dgm:constr type="w" for="ch" forName="descendantArrow" refType="w"/>
                  <dgm:constr type="b" for="ch" forName="descendantArrow" refType="h" fact="0.65"/>
                  <dgm:constr type="h" for="ch" forName="descendantArrow" refType="h" fact="0.299"/>
                </dgm:constrLst>
              </dgm:if>
              <dgm:else name="Name20">
                <dgm:constrLst>
                  <dgm:constr type="w" for="ch" forName="parentTextArrow" refType="w"/>
                  <dgm:constr type="h" for="ch" forName="parentTextArrow" refType="h"/>
                </dgm:constrLst>
              </dgm:else>
            </dgm:choose>
            <dgm:ruleLst/>
            <dgm:layoutNode name="parentTextArrow">
              <dgm:alg type="tx"/>
              <dgm:choose name="Name21">
                <dgm:if name="Name22" axis="ch" ptType="node" func="cnt" op="gte" val="1">
                  <dgm:shape xmlns:r="http://schemas.openxmlformats.org/officeDocument/2006/relationships" type="rect" r:blip="" zOrderOff="1" hideGeom="1">
                    <dgm:adjLst/>
                  </dgm:shape>
                </dgm:if>
                <dgm:else name="Name23">
                  <dgm:shape xmlns:r="http://schemas.openxmlformats.org/officeDocument/2006/relationships" rot="180" type="upArrowCallout" r:blip="">
                    <dgm:adjLst/>
                  </dgm:shape>
                </dgm:else>
              </dgm:choose>
              <dgm:presOf axis="self"/>
              <dgm:constrLst/>
              <dgm:ruleLst>
                <dgm:rule type="primFontSz" val="5" fact="NaN" max="NaN"/>
              </dgm:ruleLst>
            </dgm:layoutNode>
            <dgm:choose name="Name24">
              <dgm:if name="Name25" axis="ch" ptType="node" func="cnt" op="gte" val="1">
                <dgm:layoutNode name="arrow">
                  <dgm:alg type="sp"/>
                  <dgm:shape xmlns:r="http://schemas.openxmlformats.org/officeDocument/2006/relationships" rot="180" type="upArrowCallout" r:blip="">
                    <dgm:adjLst/>
                  </dgm:shape>
                  <dgm:presOf axis="self"/>
                  <dgm:constrLst/>
                  <dgm:ruleLst/>
                </dgm:layoutNode>
                <dgm:layoutNode name="descendantArrow">
                  <dgm:choose name="Name26">
                    <dgm:if name="Name27" func="var" arg="dir" op="equ" val="norm">
                      <dgm:alg type="lin"/>
                    </dgm:if>
                    <dgm:else name="Name28">
                      <dgm:alg type="lin">
                        <dgm:param type="linDir" val="fromR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w" for="ch" forName="childTextArrow" refType="w"/>
                    <dgm:constr type="h" for="ch" forName="childTextArrow" refType="h"/>
                  </dgm:constrLst>
                  <dgm:ruleLst/>
                  <dgm:forEach name="Name29" axis="ch" ptType="node">
                    <dgm:layoutNode name="childTextArrow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rect" r:blip="">
                        <dgm:adjLst/>
                      </dgm:shape>
                      <dgm:presOf axis="desOrSelf" ptType="node"/>
                      <dgm:constrLst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</dgm:forEach>
                </dgm:layoutNode>
              </dgm:if>
              <dgm:else name="Name30"/>
            </dgm:choose>
          </dgm:layoutNode>
        </dgm:else>
      </dgm:choose>
      <dgm:forEach name="Name31" axis="precedSib" ptType="sibTrans" st="-1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0">
  <dgm:title val=""/>
  <dgm:desc val=""/>
  <dgm:catLst>
    <dgm:cat type="process" pri="3000"/>
    <dgm:cat type="picture" pri="30000"/>
    <dgm:cat type="pictureconvert" pri="30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op="equ" fact="0.3333"/>
      <dgm:constr type="primFontSz" for="des" forName="txNode" op="equ" val="65"/>
      <dgm:constr type="primFontSz" for="des" forName="connTx" op="equ" val="55"/>
      <dgm:constr type="primFontSz" for="des" forName="connTx" refType="primFontSz" refFor="des" refForName="txNode" op="lte" fact="0.8"/>
    </dgm:constrLst>
    <dgm:ruleLst/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5">
          <dgm:if name="Name6" func="var" arg="dir" op="equ" val="norm">
            <dgm:constrLst>
              <dgm:constr type="l" for="ch" forName="imagSh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 refType="w" fact="0.14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if>
          <dgm:else name="Name7">
            <dgm:constrLst>
              <dgm:constr type="l" for="ch" forName="imagSh" refType="w" fact="0.14"/>
              <dgm:constr type="w" for="ch" forName="imagSh" refType="w" fact="0.86"/>
              <dgm:constr type="t" for="ch" forName="imagSh"/>
              <dgm:constr type="h" for="ch" forName="imagSh" refType="w" refFor="ch" refForName="imagSh"/>
              <dgm:constr type="l" for="ch" forName="txNode"/>
              <dgm:constr type="w" for="ch" forName="txNode" refType="w" refFor="ch" refForName="imagSh"/>
              <dgm:constr type="t" for="ch" forName="txNode" refType="h" refFor="ch" refForName="imagSh" fact="0.6"/>
              <dgm:constr type="h" for="ch" forName="txNode" refType="h" refFor="ch" refForName="imagSh"/>
            </dgm:constrLst>
          </dgm:else>
        </dgm:choose>
        <dgm:ruleLst/>
        <dgm:layoutNode name="imagSh" styleLbl="b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x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imagSh"/>
            <dgm:param type="dstNode" val="imagSh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35"/>
            <dgm:constr type="endPad" refType="connDist" fact="0.3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B561DBEF-3D99-F047-89BD-13EE4E052119}" type="datetimeFigureOut">
              <a:rPr lang="en-UA" smtClean="0"/>
              <a:pPr/>
              <a:t>09/22/2025</a:t>
            </a:fld>
            <a:endParaRPr lang="en-U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Open Sans" panose="020B0606030504020204" pitchFamily="34" charset="0"/>
              </a:defRPr>
            </a:lvl1pPr>
          </a:lstStyle>
          <a:p>
            <a:endParaRPr lang="en-U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Open Sans" panose="020B0606030504020204" pitchFamily="34" charset="0"/>
              </a:defRPr>
            </a:lvl1pPr>
          </a:lstStyle>
          <a:p>
            <a:fld id="{D57C067D-810B-F245-B1B1-0063E1ADD959}" type="slidenum">
              <a:rPr lang="en-UA" smtClean="0"/>
              <a:pPr/>
              <a:t>‹#›</a:t>
            </a:fld>
            <a:endParaRPr lang="en-UA"/>
          </a:p>
        </p:txBody>
      </p:sp>
    </p:spTree>
    <p:extLst>
      <p:ext uri="{BB962C8B-B14F-4D97-AF65-F5344CB8AC3E}">
        <p14:creationId xmlns:p14="http://schemas.microsoft.com/office/powerpoint/2010/main" val="4167843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Open Sans" panose="020B0606030504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-Slide_Gradient">
    <p:bg>
      <p:bgPr>
        <a:gradFill>
          <a:gsLst>
            <a:gs pos="15000">
              <a:srgbClr val="7309C4"/>
            </a:gs>
            <a:gs pos="96000">
              <a:srgbClr val="31008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5A6E2E15-5DEB-3462-DF74-4B9C8A376BE5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4032" b="52724"/>
          <a:stretch/>
        </p:blipFill>
        <p:spPr>
          <a:xfrm>
            <a:off x="6443329" y="5288949"/>
            <a:ext cx="3467100" cy="156905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1AFBE5-0E11-8CCF-D269-958FFF645999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352" r="35270"/>
          <a:stretch/>
        </p:blipFill>
        <p:spPr>
          <a:xfrm>
            <a:off x="10543759" y="3272682"/>
            <a:ext cx="1648242" cy="2135374"/>
          </a:xfrm>
          <a:prstGeom prst="rect">
            <a:avLst/>
          </a:prstGeom>
        </p:spPr>
      </p:pic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E1FAA2BB-C7F2-4D55-BA16-ED2D852318D4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  <p:sp>
        <p:nvSpPr>
          <p:cNvPr id="4" name="Title 8">
            <a:extLst>
              <a:ext uri="{FF2B5EF4-FFF2-40B4-BE49-F238E27FC236}">
                <a16:creationId xmlns:a16="http://schemas.microsoft.com/office/drawing/2014/main" id="{9C6C20BE-1F95-A61C-C5A5-70D22AEA548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35827443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389576" y="1258529"/>
            <a:ext cx="3364387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B0FBCB46-2988-4FE6-888B-C633165B2454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447313" y="1258529"/>
            <a:ext cx="3371762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0F9B277-818E-99FF-F62E-F1EB88ED2AE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025981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Four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1258529"/>
            <a:ext cx="2600046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1D137286-CD21-C6BB-FEF4-05F66296CF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181394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2008428"/>
            <a:ext cx="5378245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2008428"/>
            <a:ext cx="5378244" cy="41637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F5A1D9-A6EC-DDD2-B2C5-EF541A4CBE9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31703" y="1264121"/>
            <a:ext cx="11487235" cy="482600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/>
          <a:lstStyle>
            <a:lvl1pPr marL="0" indent="0" algn="ctr">
              <a:buNone/>
              <a:defRPr sz="24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GB"/>
              <a:t>Sub-Title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45066BB-91C2-DCE2-9FD6-7313E646E5E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4328386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hree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304629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304630" y="1193353"/>
            <a:ext cx="3514446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3</a:t>
            </a:r>
            <a:endParaRPr lang="en-UA"/>
          </a:p>
        </p:txBody>
      </p:sp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31841" y="1993900"/>
            <a:ext cx="3514446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193353"/>
            <a:ext cx="35144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1</a:t>
            </a:r>
            <a:endParaRPr lang="en-UA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7ACD2C27-A636-2147-267B-568FE814306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233" y="1993900"/>
            <a:ext cx="3514447" cy="41782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0" name="Text Placeholder 13">
            <a:extLst>
              <a:ext uri="{FF2B5EF4-FFF2-40B4-BE49-F238E27FC236}">
                <a16:creationId xmlns:a16="http://schemas.microsoft.com/office/drawing/2014/main" id="{ED8AED5A-5084-9AD8-873A-CE15E0D76BC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318234" y="1193353"/>
            <a:ext cx="3514446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2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C373979-0AB3-68CE-C7FA-225D029FA6D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7198824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+Sub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6">
            <a:extLst>
              <a:ext uri="{FF2B5EF4-FFF2-40B4-BE49-F238E27FC236}">
                <a16:creationId xmlns:a16="http://schemas.microsoft.com/office/drawing/2014/main" id="{D0530C5B-14A8-B092-D7E7-DAC76334283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94237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AEB28597-5B0B-9BBE-7486-915097AD073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6633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6">
            <a:extLst>
              <a:ext uri="{FF2B5EF4-FFF2-40B4-BE49-F238E27FC236}">
                <a16:creationId xmlns:a16="http://schemas.microsoft.com/office/drawing/2014/main" id="{BE773281-0773-D819-CA22-4D12155D55AB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9219030" y="2044700"/>
            <a:ext cx="2600046" cy="4127498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6B4B77A1-DF91-ECAA-7F60-46EF7A0EE6E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31839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1</a:t>
            </a:r>
            <a:endParaRPr lang="en-UA"/>
          </a:p>
        </p:txBody>
      </p:sp>
      <p:sp>
        <p:nvSpPr>
          <p:cNvPr id="15" name="Text Placeholder 13">
            <a:extLst>
              <a:ext uri="{FF2B5EF4-FFF2-40B4-BE49-F238E27FC236}">
                <a16:creationId xmlns:a16="http://schemas.microsoft.com/office/drawing/2014/main" id="{FBED9945-5F38-38C7-246C-44E06CDB04AC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3294237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2</a:t>
            </a:r>
            <a:endParaRPr lang="en-UA"/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B794BB98-5A84-FE20-D6A2-90E194D29C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6256633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3</a:t>
            </a:r>
            <a:endParaRPr lang="en-UA"/>
          </a:p>
        </p:txBody>
      </p:sp>
      <p:sp>
        <p:nvSpPr>
          <p:cNvPr id="17" name="Text Placeholder 13">
            <a:extLst>
              <a:ext uri="{FF2B5EF4-FFF2-40B4-BE49-F238E27FC236}">
                <a16:creationId xmlns:a16="http://schemas.microsoft.com/office/drawing/2014/main" id="{0435D720-AE6D-047C-920B-45AF3F8B6ADE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219030" y="1196821"/>
            <a:ext cx="2600045" cy="59190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Column 4</a:t>
            </a:r>
            <a:endParaRPr lang="en-UA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4DF86EB-F6FC-3AE7-1DA6-7E0CB5EE6C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6407410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FourColumnsVertica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6">
            <a:extLst>
              <a:ext uri="{FF2B5EF4-FFF2-40B4-BE49-F238E27FC236}">
                <a16:creationId xmlns:a16="http://schemas.microsoft.com/office/drawing/2014/main" id="{791C3ED4-C0D1-7728-508E-0EDF16CC40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265212" y="1255506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7" name="Text Placeholder 13">
            <a:extLst>
              <a:ext uri="{FF2B5EF4-FFF2-40B4-BE49-F238E27FC236}">
                <a16:creationId xmlns:a16="http://schemas.microsoft.com/office/drawing/2014/main" id="{B8CC7C9C-84BF-406F-95A3-78164B5795E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31841" y="1255506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1</a:t>
            </a:r>
            <a:endParaRPr lang="en-UA"/>
          </a:p>
        </p:txBody>
      </p:sp>
      <p:sp>
        <p:nvSpPr>
          <p:cNvPr id="9" name="Text Placeholder 6">
            <a:extLst>
              <a:ext uri="{FF2B5EF4-FFF2-40B4-BE49-F238E27FC236}">
                <a16:creationId xmlns:a16="http://schemas.microsoft.com/office/drawing/2014/main" id="{FB49F5D9-523E-5082-90E4-E17BA487D511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265212" y="2510809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AF2F5D2C-C2F2-E071-499B-37C2DEB1006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331841" y="2510809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2</a:t>
            </a:r>
            <a:endParaRPr lang="en-UA"/>
          </a:p>
        </p:txBody>
      </p:sp>
      <p:sp>
        <p:nvSpPr>
          <p:cNvPr id="13" name="Text Placeholder 6">
            <a:extLst>
              <a:ext uri="{FF2B5EF4-FFF2-40B4-BE49-F238E27FC236}">
                <a16:creationId xmlns:a16="http://schemas.microsoft.com/office/drawing/2014/main" id="{3CC21B6C-04E2-D1FF-0575-03C8E858554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265212" y="3766112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4759DDB0-90D4-D264-0700-C9AB8557A3A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31841" y="3766112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3</a:t>
            </a:r>
            <a:endParaRPr lang="en-UA"/>
          </a:p>
        </p:txBody>
      </p:sp>
      <p:sp>
        <p:nvSpPr>
          <p:cNvPr id="15" name="Text Placeholder 6">
            <a:extLst>
              <a:ext uri="{FF2B5EF4-FFF2-40B4-BE49-F238E27FC236}">
                <a16:creationId xmlns:a16="http://schemas.microsoft.com/office/drawing/2014/main" id="{2FDFF569-2D80-CB0C-D526-57A903AC08A0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4265212" y="5021414"/>
            <a:ext cx="7553863" cy="928894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Clr>
                <a:schemeClr val="bg1"/>
              </a:buClr>
              <a:buFont typeface="Wingdings" panose="05000000000000000000" pitchFamily="2" charset="2"/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Clr>
                <a:schemeClr val="bg1"/>
              </a:buClr>
              <a:buFont typeface="Wingdings" panose="05000000000000000000" pitchFamily="2" charset="2"/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Clr>
                <a:schemeClr val="bg1"/>
              </a:buClr>
              <a:buFont typeface="Wingdings" panose="05000000000000000000" pitchFamily="2" charset="2"/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  <p:sp>
        <p:nvSpPr>
          <p:cNvPr id="16" name="Text Placeholder 13">
            <a:extLst>
              <a:ext uri="{FF2B5EF4-FFF2-40B4-BE49-F238E27FC236}">
                <a16:creationId xmlns:a16="http://schemas.microsoft.com/office/drawing/2014/main" id="{935D2128-4F0B-69B9-E744-2A9309F2A6F1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31841" y="5021414"/>
            <a:ext cx="3514445" cy="928894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</p:spPr>
        <p:txBody>
          <a:bodyPr anchor="ctr" anchorCtr="0"/>
          <a:lstStyle>
            <a:lvl1pPr marL="0" indent="0" algn="ctr">
              <a:buNone/>
              <a:defRPr sz="1800" b="1">
                <a:latin typeface="+mj-lt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/>
              <a:t>Point 4</a:t>
            </a:r>
            <a:endParaRPr lang="en-UA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10C4244-9575-677D-3704-B2B3792B55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17280521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s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A60A7C0-827D-3C87-3983-E555629B4F66}"/>
              </a:ext>
            </a:extLst>
          </p:cNvPr>
          <p:cNvSpPr txBox="1">
            <a:spLocks/>
          </p:cNvSpPr>
          <p:nvPr userDrawn="1"/>
        </p:nvSpPr>
        <p:spPr>
          <a:xfrm>
            <a:off x="10622468" y="4951652"/>
            <a:ext cx="2295246" cy="8995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1990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1456551"/>
            <a:ext cx="3703131" cy="980063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1479CD2-03CB-D71A-C4BC-C5842557AF54}"/>
              </a:ext>
            </a:extLst>
          </p:cNvPr>
          <p:cNvSpPr txBox="1">
            <a:spLocks/>
          </p:cNvSpPr>
          <p:nvPr userDrawn="1"/>
        </p:nvSpPr>
        <p:spPr>
          <a:xfrm>
            <a:off x="4932868" y="524594"/>
            <a:ext cx="4211132" cy="1923491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600" kern="1200" baseline="0">
                <a:gradFill>
                  <a:gsLst>
                    <a:gs pos="15000">
                      <a:srgbClr val="4F95FF"/>
                    </a:gs>
                    <a:gs pos="96000">
                      <a:srgbClr val="3148BA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41300">
                <a:solidFill>
                  <a:schemeClr val="tx1">
                    <a:lumMod val="95000"/>
                  </a:schemeClr>
                </a:solidFill>
              </a:rPr>
              <a:t>“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121555" y="1456551"/>
            <a:ext cx="6068959" cy="394489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</p:spTree>
    <p:extLst>
      <p:ext uri="{BB962C8B-B14F-4D97-AF65-F5344CB8AC3E}">
        <p14:creationId xmlns:p14="http://schemas.microsoft.com/office/powerpoint/2010/main" val="8346264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6"/>
          <p:cNvSpPr>
            <a:spLocks noGrp="1"/>
          </p:cNvSpPr>
          <p:nvPr>
            <p:ph type="body" sz="quarter" idx="13" hasCustomPrompt="1"/>
          </p:nvPr>
        </p:nvSpPr>
        <p:spPr>
          <a:xfrm>
            <a:off x="336592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cxnSp>
        <p:nvCxnSpPr>
          <p:cNvPr id="6" name="Straight Connector 5"/>
          <p:cNvCxnSpPr>
            <a:cxnSpLocks/>
          </p:cNvCxnSpPr>
          <p:nvPr userDrawn="1"/>
        </p:nvCxnSpPr>
        <p:spPr>
          <a:xfrm>
            <a:off x="0" y="2271729"/>
            <a:ext cx="12192000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Oval 6"/>
          <p:cNvSpPr/>
          <p:nvPr userDrawn="1"/>
        </p:nvSpPr>
        <p:spPr>
          <a:xfrm>
            <a:off x="263260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6" name="Oval 25"/>
          <p:cNvSpPr/>
          <p:nvPr userDrawn="1"/>
        </p:nvSpPr>
        <p:spPr>
          <a:xfrm>
            <a:off x="2638017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7" name="Oval 26"/>
          <p:cNvSpPr/>
          <p:nvPr userDrawn="1"/>
        </p:nvSpPr>
        <p:spPr>
          <a:xfrm>
            <a:off x="4964844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8" name="Oval 27"/>
          <p:cNvSpPr/>
          <p:nvPr userDrawn="1"/>
        </p:nvSpPr>
        <p:spPr>
          <a:xfrm>
            <a:off x="7333249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29" name="Oval 28"/>
          <p:cNvSpPr/>
          <p:nvPr userDrawn="1"/>
        </p:nvSpPr>
        <p:spPr>
          <a:xfrm>
            <a:off x="9653064" y="2203149"/>
            <a:ext cx="137160" cy="137160"/>
          </a:xfrm>
          <a:prstGeom prst="ellipse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</a:endParaRPr>
          </a:p>
        </p:txBody>
      </p:sp>
      <p:sp>
        <p:nvSpPr>
          <p:cNvPr id="30" name="Text Placeholder 6"/>
          <p:cNvSpPr>
            <a:spLocks noGrp="1"/>
          </p:cNvSpPr>
          <p:nvPr>
            <p:ph type="body" sz="quarter" idx="18" hasCustomPrompt="1"/>
          </p:nvPr>
        </p:nvSpPr>
        <p:spPr>
          <a:xfrm>
            <a:off x="2711399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1" name="Text Placeholder 6"/>
          <p:cNvSpPr>
            <a:spLocks noGrp="1"/>
          </p:cNvSpPr>
          <p:nvPr>
            <p:ph type="body" sz="quarter" idx="19" hasCustomPrompt="1"/>
          </p:nvPr>
        </p:nvSpPr>
        <p:spPr>
          <a:xfrm>
            <a:off x="5035448" y="1585929"/>
            <a:ext cx="1466850" cy="809897"/>
          </a:xfrm>
          <a:prstGeom prst="rect">
            <a:avLst/>
          </a:prstGeom>
          <a:noFill/>
          <a:ln>
            <a:noFill/>
          </a:ln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2" name="Text Placeholder 6"/>
          <p:cNvSpPr>
            <a:spLocks noGrp="1"/>
          </p:cNvSpPr>
          <p:nvPr>
            <p:ph type="body" sz="quarter" idx="20" hasCustomPrompt="1"/>
          </p:nvPr>
        </p:nvSpPr>
        <p:spPr>
          <a:xfrm>
            <a:off x="7384897" y="158592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3" name="Text Placeholder 6"/>
          <p:cNvSpPr>
            <a:spLocks noGrp="1"/>
          </p:cNvSpPr>
          <p:nvPr>
            <p:ph type="body" sz="quarter" idx="21" hasCustomPrompt="1"/>
          </p:nvPr>
        </p:nvSpPr>
        <p:spPr>
          <a:xfrm>
            <a:off x="9721644" y="1604979"/>
            <a:ext cx="1466850" cy="809897"/>
          </a:xfrm>
          <a:prstGeom prst="rect">
            <a:avLst/>
          </a:prstGeom>
        </p:spPr>
        <p:txBody>
          <a:bodyPr lIns="0"/>
          <a:lstStyle>
            <a:lvl1pPr marL="0" indent="0" algn="l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Proxima Nova Black" panose="02000506030000020004" pitchFamily="50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4" name="Text Placeholder 6"/>
          <p:cNvSpPr>
            <a:spLocks noGrp="1"/>
          </p:cNvSpPr>
          <p:nvPr>
            <p:ph type="body" sz="quarter" idx="12" hasCustomPrompt="1"/>
          </p:nvPr>
        </p:nvSpPr>
        <p:spPr>
          <a:xfrm>
            <a:off x="336592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5" name="Text Placeholder 6"/>
          <p:cNvSpPr>
            <a:spLocks noGrp="1"/>
          </p:cNvSpPr>
          <p:nvPr>
            <p:ph type="body" sz="quarter" idx="22" hasCustomPrompt="1"/>
          </p:nvPr>
        </p:nvSpPr>
        <p:spPr>
          <a:xfrm>
            <a:off x="2711399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6" name="Text Placeholder 6"/>
          <p:cNvSpPr>
            <a:spLocks noGrp="1"/>
          </p:cNvSpPr>
          <p:nvPr>
            <p:ph type="body" sz="quarter" idx="23" hasCustomPrompt="1"/>
          </p:nvPr>
        </p:nvSpPr>
        <p:spPr>
          <a:xfrm>
            <a:off x="5035448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7" name="Text Placeholder 6"/>
          <p:cNvSpPr>
            <a:spLocks noGrp="1"/>
          </p:cNvSpPr>
          <p:nvPr>
            <p:ph type="body" sz="quarter" idx="24" hasCustomPrompt="1"/>
          </p:nvPr>
        </p:nvSpPr>
        <p:spPr>
          <a:xfrm>
            <a:off x="7384897" y="2667008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8" name="Text Placeholder 6"/>
          <p:cNvSpPr>
            <a:spLocks noGrp="1"/>
          </p:cNvSpPr>
          <p:nvPr>
            <p:ph type="body" sz="quarter" idx="25" hasCustomPrompt="1"/>
          </p:nvPr>
        </p:nvSpPr>
        <p:spPr>
          <a:xfrm>
            <a:off x="9721644" y="2667007"/>
            <a:ext cx="1981200" cy="3124173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6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4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2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3BBB6D4-52D8-82CC-0485-A2D68B86FF0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922992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45208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Slide">
    <p:bg>
      <p:bgPr>
        <a:solidFill>
          <a:schemeClr val="tx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12192000" cy="2088333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4818742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CONTACTS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A4CE6AA5-DF47-CA65-93A4-FA92950F7513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8" r="1658"/>
          <a:stretch/>
        </p:blipFill>
        <p:spPr>
          <a:xfrm rot="4737857">
            <a:off x="10683898" y="1453917"/>
            <a:ext cx="1068426" cy="974704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E0A1FEA5-3AAC-351D-A0BA-2228B1A1E587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000" b="-3912"/>
          <a:stretch/>
        </p:blipFill>
        <p:spPr>
          <a:xfrm>
            <a:off x="6440557" y="0"/>
            <a:ext cx="2041497" cy="970770"/>
          </a:xfrm>
          <a:prstGeom prst="rect">
            <a:avLst/>
          </a:prstGeom>
        </p:spPr>
      </p:pic>
      <p:sp>
        <p:nvSpPr>
          <p:cNvPr id="2" name="Text Placeholder 6">
            <a:extLst>
              <a:ext uri="{FF2B5EF4-FFF2-40B4-BE49-F238E27FC236}">
                <a16:creationId xmlns:a16="http://schemas.microsoft.com/office/drawing/2014/main" id="{31F5EC22-C01E-A929-C542-365DAC230EC6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93292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3" name="Picture Placeholder 6">
            <a:extLst>
              <a:ext uri="{FF2B5EF4-FFF2-40B4-BE49-F238E27FC236}">
                <a16:creationId xmlns:a16="http://schemas.microsoft.com/office/drawing/2014/main" id="{1AB40787-570B-16E2-3A40-C867AA197610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393290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C5218396-EF08-EA7B-3786-B1355C3BA80F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93290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FC3F173-A6C2-8A30-C708-22A4AF20F826}"/>
              </a:ext>
            </a:extLst>
          </p:cNvPr>
          <p:cNvCxnSpPr>
            <a:cxnSpLocks/>
          </p:cNvCxnSpPr>
          <p:nvPr userDrawn="1"/>
        </p:nvCxnSpPr>
        <p:spPr>
          <a:xfrm>
            <a:off x="393289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6">
            <a:extLst>
              <a:ext uri="{FF2B5EF4-FFF2-40B4-BE49-F238E27FC236}">
                <a16:creationId xmlns:a16="http://schemas.microsoft.com/office/drawing/2014/main" id="{B0AA743C-E026-A47C-07A6-EAAEC338D0F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302256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11" name="Picture Placeholder 6">
            <a:extLst>
              <a:ext uri="{FF2B5EF4-FFF2-40B4-BE49-F238E27FC236}">
                <a16:creationId xmlns:a16="http://schemas.microsoft.com/office/drawing/2014/main" id="{570675D4-993D-DB0E-BAA6-3A74F9097E3F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3302256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12" name="Text Placeholder 16">
            <a:extLst>
              <a:ext uri="{FF2B5EF4-FFF2-40B4-BE49-F238E27FC236}">
                <a16:creationId xmlns:a16="http://schemas.microsoft.com/office/drawing/2014/main" id="{0FD26E31-BEF3-1CA4-AE6F-0274BAB9FC5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302254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67403263-11AA-E9C0-3A41-DF607B03D527}"/>
              </a:ext>
            </a:extLst>
          </p:cNvPr>
          <p:cNvCxnSpPr>
            <a:cxnSpLocks/>
          </p:cNvCxnSpPr>
          <p:nvPr userDrawn="1"/>
        </p:nvCxnSpPr>
        <p:spPr>
          <a:xfrm>
            <a:off x="3302253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62BA05ED-98FA-4E52-C3F8-6DEAEC391E9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11224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15" name="Picture Placeholder 6">
            <a:extLst>
              <a:ext uri="{FF2B5EF4-FFF2-40B4-BE49-F238E27FC236}">
                <a16:creationId xmlns:a16="http://schemas.microsoft.com/office/drawing/2014/main" id="{584459F4-2C35-9395-7DCB-5658864D55B1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>
          <a:xfrm>
            <a:off x="6211222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16" name="Text Placeholder 16">
            <a:extLst>
              <a:ext uri="{FF2B5EF4-FFF2-40B4-BE49-F238E27FC236}">
                <a16:creationId xmlns:a16="http://schemas.microsoft.com/office/drawing/2014/main" id="{BC06BD60-45B3-50DE-4769-14863187623B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211222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79ECF6EF-1B5F-61F5-21E9-38094ABA3ECA}"/>
              </a:ext>
            </a:extLst>
          </p:cNvPr>
          <p:cNvCxnSpPr>
            <a:cxnSpLocks/>
          </p:cNvCxnSpPr>
          <p:nvPr userDrawn="1"/>
        </p:nvCxnSpPr>
        <p:spPr>
          <a:xfrm>
            <a:off x="6211221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 Placeholder 6">
            <a:extLst>
              <a:ext uri="{FF2B5EF4-FFF2-40B4-BE49-F238E27FC236}">
                <a16:creationId xmlns:a16="http://schemas.microsoft.com/office/drawing/2014/main" id="{FD6FFF04-BA03-0692-DE57-E553F4065480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9120191" y="5046371"/>
            <a:ext cx="2678521" cy="10359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None/>
              <a:defRPr sz="18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Contact info</a:t>
            </a:r>
          </a:p>
        </p:txBody>
      </p:sp>
      <p:sp>
        <p:nvSpPr>
          <p:cNvPr id="20" name="Picture Placeholder 6">
            <a:extLst>
              <a:ext uri="{FF2B5EF4-FFF2-40B4-BE49-F238E27FC236}">
                <a16:creationId xmlns:a16="http://schemas.microsoft.com/office/drawing/2014/main" id="{5914D14E-F948-E06A-282A-1C5108BA3519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9120189" y="2679929"/>
            <a:ext cx="1440000" cy="1440000"/>
          </a:xfrm>
          <a:prstGeom prst="ellipse">
            <a:avLst/>
          </a:prstGeom>
          <a:solidFill>
            <a:schemeClr val="tx1">
              <a:lumMod val="75000"/>
            </a:schemeClr>
          </a:solidFill>
        </p:spPr>
        <p:txBody>
          <a:bodyPr anchor="ctr" anchorCtr="0"/>
          <a:lstStyle>
            <a:lvl1pPr marL="0" indent="0" algn="ctr">
              <a:buNone/>
              <a:defRPr sz="1800"/>
            </a:lvl1pPr>
          </a:lstStyle>
          <a:p>
            <a:r>
              <a:rPr lang="en-UA"/>
              <a:t>Photo add here</a:t>
            </a:r>
          </a:p>
        </p:txBody>
      </p:sp>
      <p:sp>
        <p:nvSpPr>
          <p:cNvPr id="21" name="Text Placeholder 16">
            <a:extLst>
              <a:ext uri="{FF2B5EF4-FFF2-40B4-BE49-F238E27FC236}">
                <a16:creationId xmlns:a16="http://schemas.microsoft.com/office/drawing/2014/main" id="{55724832-9A81-FC6F-6E50-BB09EC58305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9120189" y="4408417"/>
            <a:ext cx="2678521" cy="561498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200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>
                <a:latin typeface="+mj-lt"/>
              </a:defRPr>
            </a:lvl2pPr>
            <a:lvl3pPr marL="914400" indent="0">
              <a:buNone/>
              <a:defRPr>
                <a:latin typeface="+mj-lt"/>
              </a:defRPr>
            </a:lvl3pPr>
            <a:lvl4pPr marL="1371600" indent="0">
              <a:buNone/>
              <a:defRPr>
                <a:latin typeface="+mj-lt"/>
              </a:defRPr>
            </a:lvl4pPr>
            <a:lvl5pPr marL="1828800" indent="0">
              <a:buNone/>
              <a:defRPr>
                <a:latin typeface="+mj-lt"/>
              </a:defRPr>
            </a:lvl5pPr>
          </a:lstStyle>
          <a:p>
            <a:pPr lvl="0"/>
            <a:r>
              <a:rPr lang="en-GB"/>
              <a:t>Name Surname</a:t>
            </a:r>
            <a:endParaRPr lang="en-UA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6AC3F07-017D-E8C0-9AD4-12832D9AFFA8}"/>
              </a:ext>
            </a:extLst>
          </p:cNvPr>
          <p:cNvCxnSpPr>
            <a:cxnSpLocks/>
          </p:cNvCxnSpPr>
          <p:nvPr userDrawn="1"/>
        </p:nvCxnSpPr>
        <p:spPr>
          <a:xfrm>
            <a:off x="9120188" y="4950983"/>
            <a:ext cx="267852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079620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 Placeholder 19"/>
          <p:cNvSpPr>
            <a:spLocks noGrp="1"/>
          </p:cNvSpPr>
          <p:nvPr>
            <p:ph type="body" sz="quarter" idx="10" hasCustomPrompt="1"/>
          </p:nvPr>
        </p:nvSpPr>
        <p:spPr>
          <a:xfrm>
            <a:off x="393290" y="6230885"/>
            <a:ext cx="3467100" cy="295275"/>
          </a:xfrm>
          <a:prstGeom prst="rect">
            <a:avLst/>
          </a:prstGeom>
        </p:spPr>
        <p:txBody>
          <a:bodyPr lIns="0"/>
          <a:lstStyle>
            <a:lvl1pPr marL="0" indent="0">
              <a:buNone/>
              <a:defRPr sz="1400" baseline="0">
                <a:solidFill>
                  <a:schemeClr val="tx1">
                    <a:lumMod val="50000"/>
                  </a:schemeClr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n-US"/>
              <a:t>by Speaker</a:t>
            </a:r>
          </a:p>
        </p:txBody>
      </p:sp>
      <p:sp>
        <p:nvSpPr>
          <p:cNvPr id="2" name="Title 8">
            <a:extLst>
              <a:ext uri="{FF2B5EF4-FFF2-40B4-BE49-F238E27FC236}">
                <a16:creationId xmlns:a16="http://schemas.microsoft.com/office/drawing/2014/main" id="{8252180E-BDBA-74CA-B86F-B834FF9DC54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08483" y="142326"/>
            <a:ext cx="11466870" cy="4948880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150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</a:t>
            </a:r>
            <a:br>
              <a:rPr lang="uk-UA"/>
            </a:br>
            <a:r>
              <a:rPr lang="en-US"/>
              <a:t>TO</a:t>
            </a:r>
            <a:r>
              <a:rPr lang="uk-UA"/>
              <a:t> </a:t>
            </a:r>
            <a:r>
              <a:rPr lang="en-US"/>
              <a:t>BE</a:t>
            </a:r>
            <a:r>
              <a:rPr lang="uk-UA"/>
              <a:t> </a:t>
            </a:r>
            <a:r>
              <a:rPr lang="en-US"/>
              <a:t>CAPI</a:t>
            </a:r>
            <a:br>
              <a:rPr lang="uk-UA"/>
            </a:br>
            <a:r>
              <a:rPr lang="en-US"/>
              <a:t>TALIZED</a:t>
            </a:r>
          </a:p>
        </p:txBody>
      </p:sp>
    </p:spTree>
    <p:extLst>
      <p:ext uri="{BB962C8B-B14F-4D97-AF65-F5344CB8AC3E}">
        <p14:creationId xmlns:p14="http://schemas.microsoft.com/office/powerpoint/2010/main" val="4988395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lag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2BED019-48EC-551E-EFA1-541FF891E980}"/>
              </a:ext>
            </a:extLst>
          </p:cNvPr>
          <p:cNvPicPr>
            <a:picLocks noChangeAspect="1"/>
          </p:cNvPicPr>
          <p:nvPr userDrawn="1"/>
        </p:nvPicPr>
        <p:blipFill>
          <a:blip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5377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22FC5916-C62D-8DC3-287C-06B3FC1CD3BA}"/>
              </a:ext>
            </a:extLst>
          </p:cNvPr>
          <p:cNvSpPr/>
          <p:nvPr userDrawn="1"/>
        </p:nvSpPr>
        <p:spPr>
          <a:xfrm>
            <a:off x="0" y="0"/>
            <a:ext cx="4818743" cy="6858000"/>
          </a:xfrm>
          <a:prstGeom prst="rect">
            <a:avLst/>
          </a:prstGeom>
          <a:gradFill>
            <a:gsLst>
              <a:gs pos="15000">
                <a:srgbClr val="7309C4"/>
              </a:gs>
              <a:gs pos="96000">
                <a:srgbClr val="310088"/>
              </a:gs>
            </a:gsLst>
            <a:path path="circle">
              <a:fillToRect l="100000" t="10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A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B5169D9-ABC8-7570-2266-C4B5E48871CD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800001" y="3949346"/>
            <a:ext cx="2670069" cy="2923499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93290" y="647700"/>
            <a:ext cx="3975510" cy="1035957"/>
          </a:xfrm>
          <a:prstGeom prst="rect">
            <a:avLst/>
          </a:prstGeom>
        </p:spPr>
        <p:txBody>
          <a:bodyPr lIns="0" anchor="t">
            <a:noAutofit/>
          </a:bodyPr>
          <a:lstStyle>
            <a:lvl1pPr>
              <a:lnSpc>
                <a:spcPct val="60000"/>
              </a:lnSpc>
              <a:defRPr sz="66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AGENDA</a:t>
            </a: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03419848-6E9B-C644-AE47-4AC5482BE30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5470069" y="647700"/>
            <a:ext cx="6349005" cy="5524499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20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Clr>
                <a:schemeClr val="bg1"/>
              </a:buClr>
              <a:buFont typeface="Wingdings" panose="05000000000000000000" pitchFamily="2" charset="2"/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</p:txBody>
      </p:sp>
    </p:spTree>
    <p:extLst>
      <p:ext uri="{BB962C8B-B14F-4D97-AF65-F5344CB8AC3E}">
        <p14:creationId xmlns:p14="http://schemas.microsoft.com/office/powerpoint/2010/main" val="21778091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Whi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52A1FA8-DBCA-2B88-C1E1-E95305B982B7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995E0AE-8EDB-B670-A6DE-2F3F0635DEA1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 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0895361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Slide_Blac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AFEB1A0F-835C-0476-33AD-59591887DA5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83E266C-DF86-02A9-C0BB-A727A426FA64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02B7D8C-4A4A-3D80-88B1-407F7527683E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40" y="634298"/>
            <a:ext cx="11468274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gradFill>
                  <a:gsLst>
                    <a:gs pos="15000">
                      <a:srgbClr val="7309C4"/>
                    </a:gs>
                    <a:gs pos="96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 </a:t>
            </a:r>
            <a:br>
              <a:rPr lang="en-US"/>
            </a:br>
            <a:r>
              <a:rPr lang="en-US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8063147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Slide_Gradient">
    <p:bg>
      <p:bgPr>
        <a:gradFill>
          <a:gsLst>
            <a:gs pos="15000">
              <a:srgbClr val="7309C4"/>
            </a:gs>
            <a:gs pos="96000">
              <a:srgbClr val="310088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FAEB28F-3876-AE67-FF7C-164461738129}"/>
              </a:ext>
            </a:extLst>
          </p:cNvPr>
          <p:cNvPicPr>
            <a:picLocks noChangeAspect="1"/>
          </p:cNvPicPr>
          <p:nvPr userDrawn="1"/>
        </p:nvPicPr>
        <p:blipFill rotWithShape="1"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308" b="50000"/>
          <a:stretch/>
        </p:blipFill>
        <p:spPr>
          <a:xfrm>
            <a:off x="549425" y="5288949"/>
            <a:ext cx="3467100" cy="15690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1B3024-B8EF-35D0-5E72-3B1F095D27C9}"/>
              </a:ext>
            </a:extLst>
          </p:cNvPr>
          <p:cNvPicPr>
            <a:picLocks noChangeAspect="1"/>
          </p:cNvPicPr>
          <p:nvPr userDrawn="1"/>
        </p:nvPicPr>
        <p:blipFill>
          <a:blip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6" r="746"/>
          <a:stretch/>
        </p:blipFill>
        <p:spPr>
          <a:xfrm rot="4993479">
            <a:off x="8621725" y="4910321"/>
            <a:ext cx="1317302" cy="1179505"/>
          </a:xfrm>
          <a:prstGeom prst="rect">
            <a:avLst/>
          </a:prstGeom>
        </p:spPr>
      </p:pic>
      <p:sp>
        <p:nvSpPr>
          <p:cNvPr id="9" name="Title 8"/>
          <p:cNvSpPr>
            <a:spLocks noGrp="1"/>
          </p:cNvSpPr>
          <p:nvPr>
            <p:ph type="title" hasCustomPrompt="1"/>
          </p:nvPr>
        </p:nvSpPr>
        <p:spPr>
          <a:xfrm>
            <a:off x="331839" y="634298"/>
            <a:ext cx="11528315" cy="4800601"/>
          </a:xfrm>
          <a:prstGeom prst="rect">
            <a:avLst/>
          </a:prstGeom>
        </p:spPr>
        <p:txBody>
          <a:bodyPr lIns="0" tIns="0" rIns="0" bIns="0" anchor="t">
            <a:noAutofit/>
          </a:bodyPr>
          <a:lstStyle>
            <a:lvl1pPr>
              <a:lnSpc>
                <a:spcPct val="60000"/>
              </a:lnSpc>
              <a:defRPr sz="10400" cap="all" baseline="0">
                <a:solidFill>
                  <a:schemeClr val="tx1"/>
                </a:soli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SECTION</a:t>
            </a:r>
            <a:br>
              <a:rPr lang="en-US"/>
            </a:br>
            <a:r>
              <a:rPr lang="en-US"/>
              <a:t>TITLE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36862206-B091-B713-DB54-3BCC9F17C4ED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15446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itle&amp;Body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3199815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Slide_Title&amp;Bod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1" y="1258529"/>
            <a:ext cx="11487234" cy="4619757"/>
          </a:xfrm>
          <a:prstGeom prst="rect">
            <a:avLst/>
          </a:prstGeom>
        </p:spPr>
        <p:txBody>
          <a:bodyPr lIns="0"/>
          <a:lstStyle>
            <a:lvl1pPr marL="0" indent="0">
              <a:lnSpc>
                <a:spcPct val="100000"/>
              </a:lnSpc>
              <a:buNone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>
              <a:buNone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42A8B97F-69A0-4FC3-A2CF-ACFE779CA34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chemeClr val="accent3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  <p:pic>
        <p:nvPicPr>
          <p:cNvPr id="2" name="Graphic 1">
            <a:extLst>
              <a:ext uri="{FF2B5EF4-FFF2-40B4-BE49-F238E27FC236}">
                <a16:creationId xmlns:a16="http://schemas.microsoft.com/office/drawing/2014/main" id="{AD2C1431-27AC-3D91-96D0-74C5DCDD4667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10609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Slide_TwoColumns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6DDF5AB6-195E-47F9-91E3-98E599C01EF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31840" y="1258529"/>
            <a:ext cx="5378245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A17E6300-DEB1-419C-B4FA-6F14E10E300A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440831" y="1258529"/>
            <a:ext cx="5378244" cy="4913670"/>
          </a:xfrm>
          <a:prstGeom prst="rect">
            <a:avLst/>
          </a:prstGeom>
        </p:spPr>
        <p:txBody>
          <a:bodyPr lIns="0"/>
          <a:lstStyle>
            <a:lvl1pPr marL="285750" indent="-285750">
              <a:lnSpc>
                <a:spcPct val="100000"/>
              </a:lnSpc>
              <a:buClr>
                <a:schemeClr val="bg1"/>
              </a:buClr>
              <a:buFont typeface="Wingdings" panose="05000000000000000000" pitchFamily="2" charset="2"/>
              <a:buChar char="§"/>
              <a:defRPr sz="16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742950" indent="-285750">
              <a:buClr>
                <a:schemeClr val="bg1"/>
              </a:buClr>
              <a:buFont typeface="Wingdings" panose="05000000000000000000" pitchFamily="2" charset="2"/>
              <a:buChar char="§"/>
              <a:defRPr sz="14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1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>
              <a:buClr>
                <a:schemeClr val="bg1"/>
              </a:buClr>
              <a:buFont typeface="Wingdings" panose="05000000000000000000" pitchFamily="2" charset="2"/>
              <a:buChar char="§"/>
              <a:defRPr sz="105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n-US"/>
              <a:t>Click to edit the text 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213765A-AD7D-4E5E-2505-3A962042DFB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840" y="326223"/>
            <a:ext cx="11487235" cy="565351"/>
          </a:xfrm>
          <a:prstGeom prst="rect">
            <a:avLst/>
          </a:prstGeom>
        </p:spPr>
        <p:txBody>
          <a:bodyPr lIns="0"/>
          <a:lstStyle>
            <a:lvl1pPr>
              <a:lnSpc>
                <a:spcPct val="70000"/>
              </a:lnSpc>
              <a:defRPr sz="3600" cap="all" baseline="0">
                <a:gradFill>
                  <a:gsLst>
                    <a:gs pos="15000">
                      <a:srgbClr val="7309C4"/>
                    </a:gs>
                    <a:gs pos="96000">
                      <a:srgbClr val="310088"/>
                    </a:gs>
                  </a:gsLst>
                  <a:path path="circle">
                    <a:fillToRect l="100000" t="100000"/>
                  </a:path>
                </a:gradFill>
                <a:latin typeface="Proxima Nova Black" panose="02000506030000020004" pitchFamily="50" charset="0"/>
              </a:defRPr>
            </a:lvl1pPr>
          </a:lstStyle>
          <a:p>
            <a:r>
              <a:rPr lang="en-US"/>
              <a:t>TITLE TO BE CAPITALIZED</a:t>
            </a:r>
          </a:p>
        </p:txBody>
      </p:sp>
    </p:spTree>
    <p:extLst>
      <p:ext uri="{BB962C8B-B14F-4D97-AF65-F5344CB8AC3E}">
        <p14:creationId xmlns:p14="http://schemas.microsoft.com/office/powerpoint/2010/main" val="2448959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CE62BA76-4015-4071-B498-F7F2CF7F8E1B}"/>
              </a:ext>
            </a:extLst>
          </p:cNvPr>
          <p:cNvPicPr>
            <a:picLocks noChangeAspect="1"/>
          </p:cNvPicPr>
          <p:nvPr userDrawn="1"/>
        </p:nvPicPr>
        <p:blipFill>
          <a:blip/>
          <a:stretch>
            <a:fillRect/>
          </a:stretch>
        </p:blipFill>
        <p:spPr>
          <a:xfrm>
            <a:off x="10726991" y="6330554"/>
            <a:ext cx="1133169" cy="195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58967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86" r:id="rId1"/>
    <p:sldLayoutId id="2147483887" r:id="rId2"/>
    <p:sldLayoutId id="2147483888" r:id="rId3"/>
    <p:sldLayoutId id="2147483889" r:id="rId4"/>
    <p:sldLayoutId id="2147483890" r:id="rId5"/>
    <p:sldLayoutId id="2147483891" r:id="rId6"/>
    <p:sldLayoutId id="2147483892" r:id="rId7"/>
    <p:sldLayoutId id="2147483893" r:id="rId8"/>
    <p:sldLayoutId id="2147483894" r:id="rId9"/>
    <p:sldLayoutId id="2147483895" r:id="rId10"/>
    <p:sldLayoutId id="2147483896" r:id="rId11"/>
    <p:sldLayoutId id="2147483897" r:id="rId12"/>
    <p:sldLayoutId id="2147483898" r:id="rId13"/>
    <p:sldLayoutId id="2147483899" r:id="rId14"/>
    <p:sldLayoutId id="2147483900" r:id="rId15"/>
    <p:sldLayoutId id="2147483901" r:id="rId16"/>
    <p:sldLayoutId id="2147483902" r:id="rId17"/>
    <p:sldLayoutId id="2147483903" r:id="rId18"/>
    <p:sldLayoutId id="2147483904" r:id="rId19"/>
    <p:sldLayoutId id="2147483905" r:id="rId2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jaramillo/crunching-gpus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rends.google.com/trends/explore?date=today%205-y&amp;q=Agentic%20AI&amp;hl=en" TargetMode="External"/><Relationship Id="rId7" Type="http://schemas.openxmlformats.org/officeDocument/2006/relationships/hyperlink" Target="https://trends.google.com/trends/explore?date=today%205-y&amp;geo=CO&amp;q=Agentic%20AI,GPU%20performance,CUDA&amp;hl=en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trends.google.com/trends/explore?date=today%205-y&amp;q=Agentic%20AI,GPU%20performance,CUDA&amp;hl=en" TargetMode="External"/><Relationship Id="rId5" Type="http://schemas.openxmlformats.org/officeDocument/2006/relationships/hyperlink" Target="https://trends.google.com/trends/explore?date=today%205-y&amp;q=CUDA&amp;hl=en" TargetMode="External"/><Relationship Id="rId4" Type="http://schemas.openxmlformats.org/officeDocument/2006/relationships/hyperlink" Target="https://trends.google.com/trends/explore?date=today%205-y&amp;q=GPU%20performance&amp;hl=en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6795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8A48A6E-609A-DDEA-DDD7-AADAB49921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EC2429-8B00-80CE-F3E4-5C4D53592455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GPU Architecture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97969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BF989D8-A6BE-7AC6-FE81-F98A0C3E2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4A619983-5187-2223-D52F-520D89E6D9F2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GPUs feature thousand of cores, while CPUs have quite a few.</a:t>
            </a:r>
          </a:p>
          <a:p>
            <a:r>
              <a:rPr lang="en-US" sz="1800" dirty="0"/>
              <a:t>GPUs have some memory capacity, which is lower than CPUs</a:t>
            </a:r>
            <a:r>
              <a:rPr lang="es-CO" sz="1800" dirty="0"/>
              <a:t>’.</a:t>
            </a:r>
            <a:endParaRPr lang="en-US" sz="1800" dirty="0"/>
          </a:p>
          <a:p>
            <a:r>
              <a:rPr lang="en-US" sz="1800" dirty="0"/>
              <a:t>GPUs have simpler and smaller cache hierarchies than CPUs.</a:t>
            </a:r>
          </a:p>
          <a:p>
            <a:r>
              <a:rPr lang="en-US" sz="1800" dirty="0"/>
              <a:t>GPUs have lower clock speeds than CPUs.</a:t>
            </a:r>
          </a:p>
          <a:p>
            <a:r>
              <a:rPr lang="en-US" sz="1800" dirty="0"/>
              <a:t>GPUs have a higher energy consumption.</a:t>
            </a:r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9C497256-55B1-E095-1E15-1D734514687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GPU key specifications</a:t>
            </a:r>
            <a:endParaRPr lang="en-UA" sz="3200" b="1" dirty="0">
              <a:latin typeface="+mj-lt"/>
            </a:endParaRP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C4CF649-FD71-650C-F4EE-1201BD3770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313" y="435428"/>
            <a:ext cx="5040086" cy="5040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62783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3D2E3D-BA18-913A-FBC5-53BE2B261B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3A38F566-AF3F-0EC0-C3B9-6AD1A8A3389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A</a:t>
            </a:r>
            <a:r>
              <a:rPr lang="en-US" sz="3200" b="1" dirty="0">
                <a:latin typeface="+mj-lt"/>
              </a:rPr>
              <a:t> GPU looks like this</a:t>
            </a:r>
            <a:endParaRPr lang="en-UA" sz="3200" b="1" dirty="0">
              <a:latin typeface="+mj-lt"/>
            </a:endParaRPr>
          </a:p>
        </p:txBody>
      </p:sp>
      <p:pic>
        <p:nvPicPr>
          <p:cNvPr id="5122" name="Picture 2" descr="Comparing the relative capabilities of the basic elements of CPU and GPU architectures">
            <a:extLst>
              <a:ext uri="{FF2B5EF4-FFF2-40B4-BE49-F238E27FC236}">
                <a16:creationId xmlns:a16="http://schemas.microsoft.com/office/drawing/2014/main" id="{6349EAE1-7E3A-79B7-B36C-6A7F40BC7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4439" y="1948765"/>
            <a:ext cx="7783121" cy="3802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4347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CDD342-3570-568F-921D-E3668C55C8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A8A90A8-9494-BAD8-8228-E17A1530DF7A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What is CUDA?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9012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9996E8D-936D-82C6-E5E5-75C3191ED6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1EC6436F-2709-5471-917A-2069F317A1DB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b="1" dirty="0"/>
              <a:t>CUDA (Compute Unified Device Architecture)</a:t>
            </a:r>
            <a:r>
              <a:rPr lang="en-US" sz="1800" dirty="0"/>
              <a:t> is NVIDIA’s parallel computing platform and API for general-purpose GPU computing.</a:t>
            </a:r>
          </a:p>
          <a:p>
            <a:r>
              <a:rPr lang="en-US" sz="1800" dirty="0"/>
              <a:t>Provides a programming model and a rich set of libraries to offload computations to the GPU.</a:t>
            </a:r>
          </a:p>
          <a:p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9F267C7-EE50-C017-C99D-277F8A6287EE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So, </a:t>
            </a:r>
            <a:r>
              <a:rPr lang="es-CO" sz="3200" b="1" dirty="0" err="1">
                <a:latin typeface="+mj-lt"/>
              </a:rPr>
              <a:t>what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is</a:t>
            </a:r>
            <a:r>
              <a:rPr lang="es-CO" sz="3200" b="1" dirty="0">
                <a:latin typeface="+mj-lt"/>
              </a:rPr>
              <a:t> CUDA?</a:t>
            </a:r>
            <a:endParaRPr lang="en-UA" sz="3200" b="1" dirty="0">
              <a:latin typeface="+mj-lt"/>
            </a:endParaRPr>
          </a:p>
        </p:txBody>
      </p:sp>
      <p:graphicFrame>
        <p:nvGraphicFramePr>
          <p:cNvPr id="4" name="Diagram 3">
            <a:extLst>
              <a:ext uri="{FF2B5EF4-FFF2-40B4-BE49-F238E27FC236}">
                <a16:creationId xmlns:a16="http://schemas.microsoft.com/office/drawing/2014/main" id="{7D316B83-1D9F-0E7D-18D4-30DAA958AA4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09146899"/>
              </p:ext>
            </p:extLst>
          </p:nvPr>
        </p:nvGraphicFramePr>
        <p:xfrm>
          <a:off x="6096000" y="914400"/>
          <a:ext cx="5522686" cy="40156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970436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69A6FE0-866E-2075-929E-29593CEAC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0BF968E1-78A7-917B-E3E6-ED82A05F266F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b="1" dirty="0" err="1"/>
              <a:t>Logical</a:t>
            </a:r>
            <a:r>
              <a:rPr lang="es-CO" sz="1800" b="1" dirty="0"/>
              <a:t> </a:t>
            </a:r>
            <a:r>
              <a:rPr lang="es-CO" sz="1800" b="1" dirty="0" err="1"/>
              <a:t>Hierarchy</a:t>
            </a:r>
            <a:endParaRPr lang="es-CO" sz="1800" dirty="0"/>
          </a:p>
          <a:p>
            <a:r>
              <a:rPr lang="es-CO" sz="1800" b="1" dirty="0" err="1"/>
              <a:t>Kernel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CUDA </a:t>
            </a:r>
            <a:r>
              <a:rPr lang="es-CO" sz="1800" dirty="0" err="1"/>
              <a:t>function</a:t>
            </a:r>
            <a:r>
              <a:rPr lang="es-CO" sz="1800" dirty="0"/>
              <a:t> </a:t>
            </a:r>
            <a:r>
              <a:rPr lang="es-CO" sz="1800" dirty="0" err="1"/>
              <a:t>that</a:t>
            </a:r>
            <a:r>
              <a:rPr lang="es-CO" sz="1800" dirty="0"/>
              <a:t> </a:t>
            </a:r>
            <a:r>
              <a:rPr lang="es-CO" sz="1800" dirty="0" err="1"/>
              <a:t>runs</a:t>
            </a:r>
            <a:r>
              <a:rPr lang="es-CO" sz="1800" dirty="0"/>
              <a:t> </a:t>
            </a:r>
            <a:r>
              <a:rPr lang="es-CO" sz="1800" dirty="0" err="1"/>
              <a:t>on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GPU.</a:t>
            </a:r>
          </a:p>
          <a:p>
            <a:r>
              <a:rPr lang="es-CO" sz="1800" b="1" dirty="0" err="1"/>
              <a:t>Grid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Collection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blocks </a:t>
            </a:r>
            <a:r>
              <a:rPr lang="es-CO" sz="1800" dirty="0" err="1"/>
              <a:t>launched</a:t>
            </a:r>
            <a:r>
              <a:rPr lang="es-CO" sz="1800" dirty="0"/>
              <a:t> </a:t>
            </a:r>
            <a:r>
              <a:rPr lang="es-CO" sz="1800" dirty="0" err="1"/>
              <a:t>to</a:t>
            </a:r>
            <a:r>
              <a:rPr lang="es-CO" sz="1800" dirty="0"/>
              <a:t> </a:t>
            </a:r>
            <a:r>
              <a:rPr lang="es-CO" sz="1800" dirty="0" err="1"/>
              <a:t>execute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kernel</a:t>
            </a:r>
            <a:r>
              <a:rPr lang="es-CO" sz="1800" dirty="0"/>
              <a:t> (SIMT).</a:t>
            </a:r>
          </a:p>
          <a:p>
            <a:r>
              <a:rPr lang="es-CO" sz="1800" b="1" dirty="0"/>
              <a:t>Block:</a:t>
            </a:r>
            <a:r>
              <a:rPr lang="es-CO" sz="1800" dirty="0"/>
              <a:t> A </a:t>
            </a:r>
            <a:r>
              <a:rPr lang="es-CO" sz="1800" dirty="0" err="1"/>
              <a:t>collection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</a:t>
            </a:r>
            <a:r>
              <a:rPr lang="es-CO" sz="1800" dirty="0" err="1"/>
              <a:t>threads</a:t>
            </a:r>
            <a:r>
              <a:rPr lang="es-CO" sz="1800" dirty="0"/>
              <a:t> </a:t>
            </a:r>
            <a:r>
              <a:rPr lang="es-CO" sz="1800" dirty="0" err="1"/>
              <a:t>with</a:t>
            </a:r>
            <a:r>
              <a:rPr lang="es-CO" sz="1800" dirty="0"/>
              <a:t> a </a:t>
            </a:r>
            <a:r>
              <a:rPr lang="es-CO" sz="1800" dirty="0" err="1"/>
              <a:t>shared</a:t>
            </a:r>
            <a:r>
              <a:rPr lang="es-CO" sz="1800" dirty="0"/>
              <a:t> </a:t>
            </a:r>
            <a:r>
              <a:rPr lang="es-CO" sz="1800" dirty="0" err="1"/>
              <a:t>memory</a:t>
            </a:r>
            <a:r>
              <a:rPr lang="es-CO" sz="1800" dirty="0"/>
              <a:t>.</a:t>
            </a:r>
          </a:p>
          <a:p>
            <a:r>
              <a:rPr lang="es-CO" sz="1800" b="1" dirty="0" err="1"/>
              <a:t>Thread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Runs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kernel</a:t>
            </a:r>
            <a:r>
              <a:rPr lang="es-CO" sz="1800" dirty="0"/>
              <a:t> </a:t>
            </a:r>
            <a:r>
              <a:rPr lang="es-CO" sz="1800" dirty="0" err="1"/>
              <a:t>function</a:t>
            </a:r>
            <a:r>
              <a:rPr lang="es-CO" sz="1800" dirty="0"/>
              <a:t> </a:t>
            </a:r>
            <a:r>
              <a:rPr lang="es-CO" sz="1800" dirty="0" err="1"/>
              <a:t>on</a:t>
            </a:r>
            <a:r>
              <a:rPr lang="es-CO" sz="1800" dirty="0"/>
              <a:t> </a:t>
            </a:r>
            <a:r>
              <a:rPr lang="es-CO" sz="1800" dirty="0" err="1"/>
              <a:t>specific</a:t>
            </a:r>
            <a:r>
              <a:rPr lang="es-CO" sz="1800" dirty="0"/>
              <a:t> data (can be </a:t>
            </a:r>
            <a:r>
              <a:rPr lang="es-CO" sz="1800" dirty="0" err="1"/>
              <a:t>thousands</a:t>
            </a:r>
            <a:r>
              <a:rPr lang="es-CO" sz="1800" dirty="0"/>
              <a:t>).</a:t>
            </a:r>
            <a:endParaRPr lang="en-UA" sz="1800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0F02BF64-AA08-7166-83D9-9F1762DD80A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GPU </a:t>
            </a:r>
            <a:r>
              <a:rPr lang="es-CO" sz="3200" b="1" dirty="0" err="1">
                <a:latin typeface="+mj-lt"/>
              </a:rPr>
              <a:t>programming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model</a:t>
            </a:r>
            <a:endParaRPr lang="en-UA" sz="3200" b="1" dirty="0">
              <a:latin typeface="+mj-lt"/>
            </a:endParaRPr>
          </a:p>
        </p:txBody>
      </p:sp>
      <p:sp>
        <p:nvSpPr>
          <p:cNvPr id="2" name="Text Placeholder 3">
            <a:extLst>
              <a:ext uri="{FF2B5EF4-FFF2-40B4-BE49-F238E27FC236}">
                <a16:creationId xmlns:a16="http://schemas.microsoft.com/office/drawing/2014/main" id="{939181EC-7D98-7E31-7474-45BEEC81C1EF}"/>
              </a:ext>
            </a:extLst>
          </p:cNvPr>
          <p:cNvSpPr txBox="1">
            <a:spLocks/>
          </p:cNvSpPr>
          <p:nvPr/>
        </p:nvSpPr>
        <p:spPr>
          <a:xfrm>
            <a:off x="6626087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b="1" dirty="0" err="1"/>
              <a:t>Physical</a:t>
            </a:r>
            <a:r>
              <a:rPr lang="es-CO" sz="1800" b="1" dirty="0"/>
              <a:t> </a:t>
            </a:r>
            <a:r>
              <a:rPr lang="es-CO" sz="1800" b="1" dirty="0" err="1"/>
              <a:t>Hierarchy</a:t>
            </a:r>
            <a:endParaRPr lang="es-CO" sz="1800" dirty="0"/>
          </a:p>
          <a:p>
            <a:pPr marL="0" indent="0">
              <a:buNone/>
            </a:pPr>
            <a:r>
              <a:rPr lang="es-CO" sz="1800" b="1" dirty="0"/>
              <a:t>GPU:</a:t>
            </a:r>
            <a:r>
              <a:rPr lang="es-CO" sz="1800" dirty="0"/>
              <a:t> </a:t>
            </a:r>
            <a:r>
              <a:rPr lang="es-CO" sz="1800" dirty="0" err="1"/>
              <a:t>It’s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whole</a:t>
            </a:r>
            <a:r>
              <a:rPr lang="es-CO" sz="1800" dirty="0"/>
              <a:t> hardware </a:t>
            </a:r>
            <a:r>
              <a:rPr lang="es-CO" sz="1800" dirty="0" err="1"/>
              <a:t>device</a:t>
            </a:r>
            <a:r>
              <a:rPr lang="es-CO" sz="1800" dirty="0"/>
              <a:t>.</a:t>
            </a:r>
          </a:p>
          <a:p>
            <a:pPr marL="0" indent="0">
              <a:buNone/>
            </a:pPr>
            <a:r>
              <a:rPr lang="en-US" sz="1800" b="1" dirty="0"/>
              <a:t>Streaming Multiprocessor (SM)</a:t>
            </a:r>
            <a:r>
              <a:rPr lang="es-CO" sz="1800" b="1" dirty="0"/>
              <a:t>:</a:t>
            </a:r>
            <a:r>
              <a:rPr lang="en-US" sz="1800" dirty="0"/>
              <a:t> A GPU has many of them, executing many blocks in parallel as scheduled.</a:t>
            </a:r>
          </a:p>
          <a:p>
            <a:pPr marL="0" indent="0">
              <a:buNone/>
            </a:pPr>
            <a:r>
              <a:rPr lang="en-US" sz="1800" b="1" dirty="0"/>
              <a:t>Warp</a:t>
            </a:r>
            <a:r>
              <a:rPr lang="es-CO" sz="1800" b="1" dirty="0"/>
              <a:t>:</a:t>
            </a:r>
            <a:r>
              <a:rPr lang="en-US" sz="1800" dirty="0"/>
              <a:t> A SM has many warps, being its basic unit, with 32 threads each, executing instructions in lockstep.</a:t>
            </a:r>
          </a:p>
          <a:p>
            <a:pPr marL="0" indent="0">
              <a:buNone/>
            </a:pPr>
            <a:r>
              <a:rPr lang="en-US" sz="1800" b="1" dirty="0"/>
              <a:t>CUDA Core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 err="1"/>
              <a:t>Executes</a:t>
            </a:r>
            <a:r>
              <a:rPr lang="es-CO" sz="1800" dirty="0"/>
              <a:t> </a:t>
            </a:r>
            <a:r>
              <a:rPr lang="es-CO" sz="1800" dirty="0" err="1"/>
              <a:t>threads</a:t>
            </a:r>
            <a:r>
              <a:rPr lang="es-CO" sz="1800" dirty="0"/>
              <a:t>.</a:t>
            </a:r>
            <a:endParaRPr lang="en-UA" sz="1800" b="1" dirty="0"/>
          </a:p>
        </p:txBody>
      </p:sp>
    </p:spTree>
    <p:extLst>
      <p:ext uri="{BB962C8B-B14F-4D97-AF65-F5344CB8AC3E}">
        <p14:creationId xmlns:p14="http://schemas.microsoft.com/office/powerpoint/2010/main" val="9271753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7BE785-FDAF-A269-A147-5EBBC7745C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AD7CD19-F31B-7C8F-9C66-D971A0B51F90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10900770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dirty="0" err="1"/>
              <a:t>When</a:t>
            </a:r>
            <a:r>
              <a:rPr lang="es-CO" sz="1800" dirty="0"/>
              <a:t> </a:t>
            </a:r>
            <a:r>
              <a:rPr lang="es-CO" sz="1800" dirty="0" err="1"/>
              <a:t>using</a:t>
            </a:r>
            <a:r>
              <a:rPr lang="es-CO" sz="1800" dirty="0"/>
              <a:t> CUDA, </a:t>
            </a:r>
            <a:r>
              <a:rPr lang="es-CO" sz="1800" dirty="0" err="1"/>
              <a:t>you</a:t>
            </a:r>
            <a:r>
              <a:rPr lang="es-CO" sz="1800" dirty="0"/>
              <a:t> </a:t>
            </a:r>
            <a:r>
              <a:rPr lang="es-CO" sz="1800" dirty="0" err="1"/>
              <a:t>write</a:t>
            </a:r>
            <a:r>
              <a:rPr lang="es-CO" sz="1800" dirty="0"/>
              <a:t> a </a:t>
            </a:r>
            <a:r>
              <a:rPr lang="es-CO" sz="1800" b="1" dirty="0" err="1"/>
              <a:t>kernel</a:t>
            </a:r>
            <a:r>
              <a:rPr lang="es-CO" sz="1800" dirty="0"/>
              <a:t>, </a:t>
            </a:r>
            <a:r>
              <a:rPr lang="es-CO" sz="1800" dirty="0" err="1"/>
              <a:t>which</a:t>
            </a:r>
            <a:r>
              <a:rPr lang="es-CO" sz="1800" dirty="0"/>
              <a:t> can be </a:t>
            </a:r>
            <a:r>
              <a:rPr lang="es-CO" sz="1800" dirty="0" err="1"/>
              <a:t>launched</a:t>
            </a:r>
            <a:r>
              <a:rPr lang="es-CO" sz="1800" dirty="0"/>
              <a:t> </a:t>
            </a:r>
            <a:r>
              <a:rPr lang="es-CO" sz="1800" dirty="0" err="1"/>
              <a:t>adnd</a:t>
            </a:r>
            <a:r>
              <a:rPr lang="es-CO" sz="1800" dirty="0"/>
              <a:t> </a:t>
            </a:r>
            <a:r>
              <a:rPr lang="es-CO" sz="1800" dirty="0" err="1"/>
              <a:t>therefore</a:t>
            </a:r>
            <a:r>
              <a:rPr lang="es-CO" sz="1800" dirty="0"/>
              <a:t> </a:t>
            </a:r>
            <a:r>
              <a:rPr lang="es-CO" sz="1800" dirty="0" err="1"/>
              <a:t>executed</a:t>
            </a:r>
            <a:r>
              <a:rPr lang="es-CO" sz="1800" dirty="0"/>
              <a:t> </a:t>
            </a:r>
            <a:r>
              <a:rPr lang="es-CO" sz="1800" dirty="0" err="1"/>
              <a:t>on</a:t>
            </a:r>
            <a:r>
              <a:rPr lang="es-CO" sz="1800" dirty="0"/>
              <a:t> </a:t>
            </a:r>
            <a:r>
              <a:rPr lang="es-CO" sz="1800" dirty="0" err="1"/>
              <a:t>thousands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</a:t>
            </a:r>
            <a:r>
              <a:rPr lang="es-CO" sz="1800" dirty="0" err="1"/>
              <a:t>threads</a:t>
            </a:r>
            <a:r>
              <a:rPr lang="es-CO" sz="1800" dirty="0"/>
              <a:t> </a:t>
            </a:r>
            <a:r>
              <a:rPr lang="es-CO" sz="1800" dirty="0" err="1"/>
              <a:t>by</a:t>
            </a:r>
            <a:r>
              <a:rPr lang="es-CO" sz="1800" dirty="0"/>
              <a:t> CUDA </a:t>
            </a:r>
            <a:r>
              <a:rPr lang="es-CO" sz="1800" dirty="0" err="1"/>
              <a:t>cores</a:t>
            </a:r>
            <a:r>
              <a:rPr lang="es-CO" sz="1800" dirty="0"/>
              <a:t>, </a:t>
            </a:r>
            <a:r>
              <a:rPr lang="es-CO" sz="1800" dirty="0" err="1"/>
              <a:t>reaching</a:t>
            </a:r>
            <a:r>
              <a:rPr lang="es-CO" sz="1800" dirty="0"/>
              <a:t> </a:t>
            </a:r>
            <a:r>
              <a:rPr lang="es-CO" sz="1800" dirty="0" err="1"/>
              <a:t>massive</a:t>
            </a:r>
            <a:r>
              <a:rPr lang="es-CO" sz="1800" dirty="0"/>
              <a:t> </a:t>
            </a:r>
            <a:r>
              <a:rPr lang="es-CO" sz="1800" dirty="0" err="1"/>
              <a:t>throughput</a:t>
            </a:r>
            <a:r>
              <a:rPr lang="es-CO" sz="1800" dirty="0"/>
              <a:t>:</a:t>
            </a:r>
          </a:p>
          <a:p>
            <a:pPr marL="0" indent="0">
              <a:buNone/>
            </a:pPr>
            <a:endParaRPr lang="es-CO" sz="1800" dirty="0"/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__global__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a,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const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b,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* c,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n) {</a:t>
            </a:r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 =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blockIdx.x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*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blockDim.x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+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threadIdx.x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;  // global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thread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id</a:t>
            </a:r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s-CO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 (i &lt; n) c[i] = a[i] + b[i];</a:t>
            </a:r>
          </a:p>
          <a:p>
            <a:pPr marL="0" indent="0">
              <a:buNone/>
            </a:pPr>
            <a:r>
              <a:rPr lang="es-CO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pPr marL="0" indent="0">
              <a:buNone/>
            </a:pPr>
            <a:endParaRPr lang="es-CO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vec_add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&lt;&lt;&lt;blocks, threads&gt;&gt;&gt;(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d_a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d_b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d_c</a:t>
            </a:r>
            <a:r>
              <a:rPr lang="en-US" sz="1400" dirty="0">
                <a:latin typeface="Courier New" panose="02070309020205020404" pitchFamily="49" charset="0"/>
                <a:cs typeface="Courier New" panose="02070309020205020404" pitchFamily="49" charset="0"/>
              </a:rPr>
              <a:t>, n);</a:t>
            </a:r>
            <a:endParaRPr lang="es-CO" sz="1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E9C37D3-4F30-98F2-B5CC-1393D7F21E5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A CUDA </a:t>
            </a:r>
            <a:r>
              <a:rPr lang="es-CO" sz="3200" b="1" dirty="0" err="1">
                <a:latin typeface="+mj-lt"/>
              </a:rPr>
              <a:t>kernel</a:t>
            </a:r>
            <a:endParaRPr lang="en-UA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7600035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2E3CAB5-D727-9B05-B4C8-79F3912CFE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53BE085-D407-5CB2-3A3B-6A3A67FDB982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What is CUDA Python?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61963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B2477BA-BF16-4A11-B5A7-8632F39C7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E445415B-0B95-F181-7B7F-CD3E675E51B2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CUDA Python refers to the ecosystem of tools and libraries that let us use CUDA through the Python language.</a:t>
            </a:r>
          </a:p>
          <a:p>
            <a:r>
              <a:rPr lang="en-UA" sz="1800" dirty="0"/>
              <a:t>NVIDIA’s CUDA Python initiative</a:t>
            </a:r>
            <a:r>
              <a:rPr lang="es-CO" sz="1800" dirty="0"/>
              <a:t> </a:t>
            </a:r>
            <a:r>
              <a:rPr lang="es-CO" sz="1800" dirty="0" err="1"/>
              <a:t>aims</a:t>
            </a:r>
            <a:r>
              <a:rPr lang="es-CO" sz="1800" dirty="0"/>
              <a:t> at </a:t>
            </a:r>
            <a:r>
              <a:rPr lang="es-CO" sz="1800" dirty="0" err="1"/>
              <a:t>providing</a:t>
            </a:r>
            <a:r>
              <a:rPr lang="es-CO" sz="1800" dirty="0"/>
              <a:t> </a:t>
            </a:r>
            <a:r>
              <a:rPr lang="en-UA" sz="1800" dirty="0"/>
              <a:t>official Python wrappers for the CUDA APIs</a:t>
            </a:r>
            <a:r>
              <a:rPr lang="es-CO" sz="1800" dirty="0"/>
              <a:t>.</a:t>
            </a:r>
          </a:p>
          <a:p>
            <a:r>
              <a:rPr lang="es-CO" sz="1800" dirty="0"/>
              <a:t>CUDA Python </a:t>
            </a:r>
            <a:r>
              <a:rPr lang="es-CO" sz="1800" dirty="0" err="1"/>
              <a:t>offers</a:t>
            </a:r>
            <a:r>
              <a:rPr lang="es-CO" sz="1800" dirty="0"/>
              <a:t> </a:t>
            </a:r>
            <a:r>
              <a:rPr lang="es-CO" sz="1800" dirty="0" err="1"/>
              <a:t>higher</a:t>
            </a:r>
            <a:r>
              <a:rPr lang="es-CO" sz="1800" dirty="0"/>
              <a:t> </a:t>
            </a:r>
            <a:r>
              <a:rPr lang="es-CO" sz="1800" dirty="0" err="1"/>
              <a:t>level</a:t>
            </a:r>
            <a:r>
              <a:rPr lang="es-CO" sz="1800" dirty="0"/>
              <a:t> </a:t>
            </a:r>
            <a:r>
              <a:rPr lang="es-CO" sz="1800" dirty="0" err="1"/>
              <a:t>capabilities</a:t>
            </a:r>
            <a:r>
              <a:rPr lang="es-CO" sz="1800" dirty="0"/>
              <a:t>, </a:t>
            </a:r>
            <a:r>
              <a:rPr lang="es-CO" sz="1800" dirty="0" err="1"/>
              <a:t>being</a:t>
            </a:r>
            <a:r>
              <a:rPr lang="es-CO" sz="1800" dirty="0"/>
              <a:t> a bit les </a:t>
            </a:r>
            <a:r>
              <a:rPr lang="es-CO" sz="1800" dirty="0" err="1"/>
              <a:t>performant</a:t>
            </a:r>
            <a:r>
              <a:rPr lang="es-CO" sz="1800" dirty="0"/>
              <a:t>.</a:t>
            </a: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1A146400-FDF6-385E-0D8B-5D75A2A1379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 err="1">
                <a:latin typeface="+mj-lt"/>
              </a:rPr>
              <a:t>What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is</a:t>
            </a:r>
            <a:r>
              <a:rPr lang="es-CO" sz="3200" b="1" dirty="0">
                <a:latin typeface="+mj-lt"/>
              </a:rPr>
              <a:t> CUDA Python?</a:t>
            </a:r>
            <a:endParaRPr lang="en-UA" sz="3200" b="1" dirty="0">
              <a:latin typeface="+mj-lt"/>
            </a:endParaRPr>
          </a:p>
        </p:txBody>
      </p:sp>
      <p:pic>
        <p:nvPicPr>
          <p:cNvPr id="6146" name="Picture 2" descr="CUDA - Wikipedia, la enciclopedia libre">
            <a:extLst>
              <a:ext uri="{FF2B5EF4-FFF2-40B4-BE49-F238E27FC236}">
                <a16:creationId xmlns:a16="http://schemas.microsoft.com/office/drawing/2014/main" id="{29F505BE-D75F-DBA3-565F-D01E70E207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9017" y="1070882"/>
            <a:ext cx="2724072" cy="165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Numba: A High Performance Python Compiler">
            <a:extLst>
              <a:ext uri="{FF2B5EF4-FFF2-40B4-BE49-F238E27FC236}">
                <a16:creationId xmlns:a16="http://schemas.microsoft.com/office/drawing/2014/main" id="{6D90AF17-0DB9-1BD1-27B9-C10A1A5590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69817" y="2822619"/>
            <a:ext cx="3242582" cy="86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RAPIDS | GPU Accelerated Data Science">
            <a:extLst>
              <a:ext uri="{FF2B5EF4-FFF2-40B4-BE49-F238E27FC236}">
                <a16:creationId xmlns:a16="http://schemas.microsoft.com/office/drawing/2014/main" id="{E4A91BD5-98E2-9924-493F-1B47F8D30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803" y="3481448"/>
            <a:ext cx="3563283" cy="1310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Installation — CuPy 13.6.0 documentation">
            <a:extLst>
              <a:ext uri="{FF2B5EF4-FFF2-40B4-BE49-F238E27FC236}">
                <a16:creationId xmlns:a16="http://schemas.microsoft.com/office/drawing/2014/main" id="{336BAA29-EC71-51DA-79EE-ACCACB7AFB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845" y="3873942"/>
            <a:ext cx="2688683" cy="11507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71744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941BE98-3A13-0776-E79A-CE774F770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96E43DF6-8B8E-D291-D88F-D400A04742B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9956907"/>
              </p:ext>
            </p:extLst>
          </p:nvPr>
        </p:nvGraphicFramePr>
        <p:xfrm>
          <a:off x="779600" y="2460171"/>
          <a:ext cx="10955199" cy="311557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DE5DD4D-E71F-F8EC-8CAA-F6CB421C1F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>
                <a:latin typeface="+mj-lt"/>
              </a:rPr>
              <a:t>Ladder </a:t>
            </a:r>
            <a:r>
              <a:rPr lang="es-CO" sz="3200" b="1" dirty="0" err="1">
                <a:latin typeface="+mj-lt"/>
              </a:rPr>
              <a:t>of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abstraction</a:t>
            </a:r>
            <a:endParaRPr lang="en-UA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040345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62F891F-00CC-AAB1-A606-73E22D8BCD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CFDBADC-9B2B-D9E9-D581-AF3533216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3623" y="2807682"/>
            <a:ext cx="10039073" cy="621318"/>
          </a:xfrm>
        </p:spPr>
        <p:txBody>
          <a:bodyPr/>
          <a:lstStyle/>
          <a:p>
            <a:r>
              <a:rPr lang="en-US" sz="7200" dirty="0"/>
              <a:t>Crunching GPUs easily using CUDA Python</a:t>
            </a:r>
            <a:endParaRPr lang="en-CO" sz="7200" dirty="0"/>
          </a:p>
        </p:txBody>
      </p:sp>
      <p:sp>
        <p:nvSpPr>
          <p:cNvPr id="4" name="Text Placeholder 16">
            <a:extLst>
              <a:ext uri="{FF2B5EF4-FFF2-40B4-BE49-F238E27FC236}">
                <a16:creationId xmlns:a16="http://schemas.microsoft.com/office/drawing/2014/main" id="{D6BF982D-FAD4-9F3B-80EB-1C15C1E09EBB}"/>
              </a:ext>
            </a:extLst>
          </p:cNvPr>
          <p:cNvSpPr txBox="1">
            <a:spLocks/>
          </p:cNvSpPr>
          <p:nvPr/>
        </p:nvSpPr>
        <p:spPr>
          <a:xfrm>
            <a:off x="883623" y="4975248"/>
            <a:ext cx="6406525" cy="343153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León Jaramillo</a:t>
            </a:r>
            <a:endParaRPr lang="en-US" sz="2400" kern="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52152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8DA145-91AF-2528-2AF3-426A9CE1F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A95FA314-9A0E-82AF-E6E4-4A67383888F2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10900770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 err="1"/>
              <a:t>PyTorch</a:t>
            </a:r>
            <a:endParaRPr lang="es-CO" sz="1800" dirty="0"/>
          </a:p>
          <a:p>
            <a:r>
              <a:rPr lang="es-CO" sz="1800" dirty="0" err="1"/>
              <a:t>CuPy</a:t>
            </a:r>
            <a:endParaRPr lang="es-CO" sz="1800" dirty="0"/>
          </a:p>
          <a:p>
            <a:r>
              <a:rPr lang="es-CO" sz="1800" dirty="0" err="1"/>
              <a:t>Numba</a:t>
            </a:r>
            <a:endParaRPr lang="es-CO" sz="1800" dirty="0"/>
          </a:p>
          <a:p>
            <a:endParaRPr lang="es-CO" sz="1800" dirty="0"/>
          </a:p>
          <a:p>
            <a:pPr marL="0" indent="0">
              <a:buNone/>
            </a:pPr>
            <a:r>
              <a:rPr lang="es-CO" sz="1800" dirty="0"/>
              <a:t>Just </a:t>
            </a:r>
            <a:r>
              <a:rPr lang="es-CO" sz="1800" dirty="0" err="1"/>
              <a:t>check</a:t>
            </a:r>
            <a:r>
              <a:rPr lang="es-CO" sz="1800" dirty="0"/>
              <a:t> </a:t>
            </a:r>
            <a:r>
              <a:rPr lang="es-CO" sz="1800" dirty="0" err="1"/>
              <a:t>this</a:t>
            </a:r>
            <a:r>
              <a:rPr lang="es-CO" sz="1800" dirty="0"/>
              <a:t> repo: </a:t>
            </a:r>
            <a:r>
              <a:rPr lang="es-CO" sz="1800" dirty="0">
                <a:hlinkClick r:id="rId3"/>
              </a:rPr>
              <a:t>https://github.com/leonjaramillo/crunching-gpus</a:t>
            </a:r>
            <a:r>
              <a:rPr lang="es-CO" sz="1800" dirty="0"/>
              <a:t> </a:t>
            </a:r>
          </a:p>
          <a:p>
            <a:pPr marL="0" indent="0">
              <a:buNone/>
            </a:pPr>
            <a:r>
              <a:rPr lang="es-CO" sz="1800" dirty="0"/>
              <a:t>And run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code</a:t>
            </a:r>
            <a:r>
              <a:rPr lang="es-CO" sz="1800" dirty="0"/>
              <a:t> </a:t>
            </a:r>
            <a:r>
              <a:rPr lang="es-CO" sz="1800" dirty="0" err="1"/>
              <a:t>with</a:t>
            </a:r>
            <a:r>
              <a:rPr lang="es-CO" sz="1800" dirty="0"/>
              <a:t> a CUDA </a:t>
            </a:r>
            <a:r>
              <a:rPr lang="es-CO" sz="1800" dirty="0" err="1"/>
              <a:t>capable</a:t>
            </a:r>
            <a:r>
              <a:rPr lang="es-CO" sz="1800" dirty="0"/>
              <a:t> PC </a:t>
            </a:r>
            <a:r>
              <a:rPr lang="es-CO" sz="1800" dirty="0" err="1"/>
              <a:t>or</a:t>
            </a:r>
            <a:r>
              <a:rPr lang="es-CO" sz="1800" dirty="0"/>
              <a:t> </a:t>
            </a:r>
            <a:r>
              <a:rPr lang="es-CO" sz="1800" dirty="0" err="1"/>
              <a:t>even</a:t>
            </a:r>
            <a:r>
              <a:rPr lang="es-CO" sz="1800" dirty="0"/>
              <a:t> in Google </a:t>
            </a:r>
            <a:r>
              <a:rPr lang="es-CO" sz="1800" dirty="0" err="1"/>
              <a:t>Colab</a:t>
            </a:r>
            <a:r>
              <a:rPr lang="es-CO" sz="1800" dirty="0"/>
              <a:t>.</a:t>
            </a:r>
          </a:p>
          <a:p>
            <a:pPr marL="0" indent="0">
              <a:buNone/>
            </a:pPr>
            <a:endParaRPr lang="es-CO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88C2388-D9D3-0DFD-98B6-5781460EF1D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s-CO" sz="3200" b="1" dirty="0" err="1">
                <a:latin typeface="+mj-lt"/>
              </a:rPr>
              <a:t>How</a:t>
            </a:r>
            <a:r>
              <a:rPr lang="es-CO" sz="3200" b="1" dirty="0">
                <a:latin typeface="+mj-lt"/>
              </a:rPr>
              <a:t> </a:t>
            </a:r>
            <a:r>
              <a:rPr lang="es-CO" sz="3200" b="1" dirty="0" err="1">
                <a:latin typeface="+mj-lt"/>
              </a:rPr>
              <a:t>to</a:t>
            </a:r>
            <a:r>
              <a:rPr lang="es-CO" sz="3200" b="1" dirty="0">
                <a:latin typeface="+mj-lt"/>
              </a:rPr>
              <a:t> use CUDA Python?</a:t>
            </a:r>
            <a:endParaRPr lang="en-UA" sz="3200" b="1" dirty="0">
              <a:latin typeface="+mj-lt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05BADB8-0BDC-BF60-66A1-5D739BB654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5634" y="1818133"/>
            <a:ext cx="2419474" cy="2457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3464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0CB400A-7CF1-30DF-01AC-F756DC2066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95962A-89B0-D2FE-6486-C39EE38251FE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Call to Action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11413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D235873-BFC5-F9E9-AEB0-95E359C151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F51E6085-92B6-6DBD-34E5-71D8F973102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2110337" y="3695568"/>
            <a:ext cx="3095625" cy="1605096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Call to Action</a:t>
            </a:r>
            <a:endParaRPr lang="en-UA" sz="3200" b="1" dirty="0">
              <a:latin typeface="+mj-lt"/>
            </a:endParaRPr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305E4D2-A192-1D35-B3FA-24A65D22F781}"/>
              </a:ext>
            </a:extLst>
          </p:cNvPr>
          <p:cNvSpPr txBox="1">
            <a:spLocks/>
          </p:cNvSpPr>
          <p:nvPr/>
        </p:nvSpPr>
        <p:spPr>
          <a:xfrm>
            <a:off x="5780315" y="3695567"/>
            <a:ext cx="4180114" cy="2520176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s-CO" sz="1800" dirty="0" err="1"/>
              <a:t>Check</a:t>
            </a:r>
            <a:r>
              <a:rPr lang="es-CO" sz="1800" dirty="0"/>
              <a:t> </a:t>
            </a:r>
            <a:r>
              <a:rPr lang="es-CO" sz="1800" dirty="0" err="1"/>
              <a:t>if</a:t>
            </a:r>
            <a:r>
              <a:rPr lang="es-CO" sz="1800" dirty="0"/>
              <a:t> </a:t>
            </a:r>
            <a:r>
              <a:rPr lang="es-CO" sz="1800" dirty="0" err="1"/>
              <a:t>you</a:t>
            </a:r>
            <a:r>
              <a:rPr lang="es-CO" sz="1800" dirty="0"/>
              <a:t> </a:t>
            </a:r>
            <a:r>
              <a:rPr lang="es-CO" sz="1800" dirty="0" err="1"/>
              <a:t>have</a:t>
            </a:r>
            <a:r>
              <a:rPr lang="es-CO" sz="1800" dirty="0"/>
              <a:t> </a:t>
            </a:r>
            <a:r>
              <a:rPr lang="es-CO" sz="1800" dirty="0" err="1"/>
              <a:t>access</a:t>
            </a:r>
            <a:r>
              <a:rPr lang="es-CO" sz="1800" dirty="0"/>
              <a:t> </a:t>
            </a:r>
            <a:r>
              <a:rPr lang="es-CO" sz="1800" dirty="0" err="1"/>
              <a:t>to</a:t>
            </a:r>
            <a:r>
              <a:rPr lang="es-CO" sz="1800" dirty="0"/>
              <a:t> </a:t>
            </a:r>
            <a:r>
              <a:rPr lang="es-CO" sz="1800" dirty="0" err="1"/>
              <a:t>an</a:t>
            </a:r>
            <a:r>
              <a:rPr lang="es-CO" sz="1800" dirty="0"/>
              <a:t> NVIDIA GPU.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800" dirty="0" err="1"/>
              <a:t>If</a:t>
            </a:r>
            <a:r>
              <a:rPr lang="es-CO" sz="1800" dirty="0"/>
              <a:t> so, </a:t>
            </a:r>
            <a:r>
              <a:rPr lang="es-CO" sz="1800" dirty="0" err="1"/>
              <a:t>install</a:t>
            </a:r>
            <a:r>
              <a:rPr lang="es-CO" sz="1800" dirty="0"/>
              <a:t> </a:t>
            </a:r>
            <a:r>
              <a:rPr lang="es-CO" sz="1800" dirty="0" err="1"/>
              <a:t>its</a:t>
            </a:r>
            <a:r>
              <a:rPr lang="es-CO" sz="1800" dirty="0"/>
              <a:t> </a:t>
            </a:r>
            <a:r>
              <a:rPr lang="es-CO" sz="1800" dirty="0" err="1"/>
              <a:t>latest</a:t>
            </a:r>
            <a:r>
              <a:rPr lang="es-CO" sz="1800" dirty="0"/>
              <a:t> driver, and CUDA.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800" dirty="0" err="1"/>
              <a:t>Identify</a:t>
            </a:r>
            <a:r>
              <a:rPr lang="es-CO" sz="1800" dirty="0"/>
              <a:t> </a:t>
            </a:r>
            <a:r>
              <a:rPr lang="es-CO" sz="1800" dirty="0" err="1"/>
              <a:t>the</a:t>
            </a:r>
            <a:r>
              <a:rPr lang="es-CO" sz="1800" dirty="0"/>
              <a:t> </a:t>
            </a:r>
            <a:r>
              <a:rPr lang="es-CO" sz="1800" dirty="0" err="1"/>
              <a:t>workloads</a:t>
            </a:r>
            <a:r>
              <a:rPr lang="es-CO" sz="1800" dirty="0"/>
              <a:t> </a:t>
            </a:r>
            <a:r>
              <a:rPr lang="es-CO" sz="1800" dirty="0" err="1"/>
              <a:t>you</a:t>
            </a:r>
            <a:r>
              <a:rPr lang="es-CO" sz="1800" dirty="0"/>
              <a:t> can </a:t>
            </a:r>
            <a:r>
              <a:rPr lang="es-CO" sz="1800" dirty="0" err="1"/>
              <a:t>accelerate</a:t>
            </a:r>
            <a:r>
              <a:rPr lang="es-CO" sz="1800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s-CO" sz="1800" dirty="0" err="1"/>
              <a:t>Start</a:t>
            </a:r>
            <a:r>
              <a:rPr lang="es-CO" sz="1800" dirty="0"/>
              <a:t> </a:t>
            </a:r>
            <a:r>
              <a:rPr lang="es-CO" sz="1800" dirty="0" err="1"/>
              <a:t>experimenting</a:t>
            </a:r>
            <a:r>
              <a:rPr lang="es-CO" sz="1800" dirty="0"/>
              <a:t>!</a:t>
            </a:r>
            <a:endParaRPr lang="en-UA" sz="1800" dirty="0"/>
          </a:p>
        </p:txBody>
      </p:sp>
    </p:spTree>
    <p:extLst>
      <p:ext uri="{BB962C8B-B14F-4D97-AF65-F5344CB8AC3E}">
        <p14:creationId xmlns:p14="http://schemas.microsoft.com/office/powerpoint/2010/main" val="3402718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A1A5C4E-D326-8817-0057-46CB9D3C41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FDC72-4F7E-B1A5-8936-2F58FBE15387}"/>
              </a:ext>
            </a:extLst>
          </p:cNvPr>
          <p:cNvSpPr txBox="1">
            <a:spLocks/>
          </p:cNvSpPr>
          <p:nvPr/>
        </p:nvSpPr>
        <p:spPr>
          <a:xfrm>
            <a:off x="3528891" y="2956142"/>
            <a:ext cx="5427219" cy="170353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805" kern="1200" cap="all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THANK </a:t>
            </a:r>
          </a:p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YOU!</a:t>
            </a:r>
            <a:endParaRPr lang="en-US" sz="9600" dirty="0">
              <a:ln w="3175">
                <a:noFill/>
              </a:ln>
              <a:solidFill>
                <a:schemeClr val="tx1"/>
              </a:solidFill>
              <a:latin typeface="Proxima Nova Black"/>
            </a:endParaRPr>
          </a:p>
        </p:txBody>
      </p:sp>
    </p:spTree>
    <p:extLst>
      <p:ext uri="{BB962C8B-B14F-4D97-AF65-F5344CB8AC3E}">
        <p14:creationId xmlns:p14="http://schemas.microsoft.com/office/powerpoint/2010/main" val="3560447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7733220-14D8-B6AE-CB85-D468BA469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3B452-572C-6F78-316E-D64875064AA3}"/>
              </a:ext>
            </a:extLst>
          </p:cNvPr>
          <p:cNvSpPr txBox="1">
            <a:spLocks/>
          </p:cNvSpPr>
          <p:nvPr/>
        </p:nvSpPr>
        <p:spPr>
          <a:xfrm>
            <a:off x="3528891" y="2956142"/>
            <a:ext cx="5427219" cy="1703539"/>
          </a:xfrm>
          <a:prstGeom prst="rect">
            <a:avLst/>
          </a:prstGeom>
        </p:spPr>
        <p:txBody>
          <a:bodyPr vert="horz" lIns="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1805" kern="1200" cap="all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THANK </a:t>
            </a:r>
          </a:p>
          <a:p>
            <a:r>
              <a:rPr lang="es-ES" sz="11500" dirty="0">
                <a:ln w="3175">
                  <a:noFill/>
                </a:ln>
                <a:solidFill>
                  <a:schemeClr val="tx1"/>
                </a:solidFill>
                <a:latin typeface="Proxima Nova Black"/>
              </a:rPr>
              <a:t>YOU!</a:t>
            </a:r>
            <a:endParaRPr lang="en-US" sz="9600" dirty="0">
              <a:ln w="3175">
                <a:noFill/>
              </a:ln>
              <a:solidFill>
                <a:schemeClr val="tx1"/>
              </a:solidFill>
              <a:latin typeface="Proxima Nova Black"/>
            </a:endParaRPr>
          </a:p>
        </p:txBody>
      </p:sp>
      <p:pic>
        <p:nvPicPr>
          <p:cNvPr id="4" name="Picture 3" descr="A qr code on a black background&#10;&#10;AI-generated content may be incorrect.">
            <a:extLst>
              <a:ext uri="{FF2B5EF4-FFF2-40B4-BE49-F238E27FC236}">
                <a16:creationId xmlns:a16="http://schemas.microsoft.com/office/drawing/2014/main" id="{78BC3872-5CAD-FF5E-99F7-4AEEE3A0D9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833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E6FEA31-751F-4B21-5243-FDC55132993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40D66E-30B7-F6B4-46E7-9D2ED1D33441}"/>
              </a:ext>
            </a:extLst>
          </p:cNvPr>
          <p:cNvSpPr txBox="1"/>
          <p:nvPr/>
        </p:nvSpPr>
        <p:spPr>
          <a:xfrm>
            <a:off x="410818" y="5310914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Follow us…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  <p:pic>
        <p:nvPicPr>
          <p:cNvPr id="4" name="Picture 3" descr="A qr code with a star&#10;&#10;AI-generated content may be incorrect.">
            <a:extLst>
              <a:ext uri="{FF2B5EF4-FFF2-40B4-BE49-F238E27FC236}">
                <a16:creationId xmlns:a16="http://schemas.microsoft.com/office/drawing/2014/main" id="{7BD0A165-E4DA-138B-6AA0-BAF9544DD5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7809" y="1110343"/>
            <a:ext cx="3799114" cy="379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9439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3633AD14-8545-4140-8522-759930ADD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E4A4EFA1-D675-226B-4120-8455C6D19D39}"/>
              </a:ext>
            </a:extLst>
          </p:cNvPr>
          <p:cNvCxnSpPr>
            <a:cxnSpLocks/>
          </p:cNvCxnSpPr>
          <p:nvPr/>
        </p:nvCxnSpPr>
        <p:spPr>
          <a:xfrm>
            <a:off x="1515557" y="3192194"/>
            <a:ext cx="857549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84B8309-DDCE-FBC7-4D4D-59B637D4EBDC}"/>
              </a:ext>
            </a:extLst>
          </p:cNvPr>
          <p:cNvSpPr txBox="1">
            <a:spLocks/>
          </p:cNvSpPr>
          <p:nvPr/>
        </p:nvSpPr>
        <p:spPr>
          <a:xfrm>
            <a:off x="1503381" y="2539756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 dirty="0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01</a:t>
            </a:r>
            <a:endParaRPr lang="en-UA" sz="4400" b="1" dirty="0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78B6FFA-029F-C9E8-C950-701981737FC9}"/>
              </a:ext>
            </a:extLst>
          </p:cNvPr>
          <p:cNvSpPr txBox="1">
            <a:spLocks/>
          </p:cNvSpPr>
          <p:nvPr/>
        </p:nvSpPr>
        <p:spPr>
          <a:xfrm>
            <a:off x="1503381" y="3687180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02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7594A71-368E-842D-631A-E3CCF1D9CA57}"/>
              </a:ext>
            </a:extLst>
          </p:cNvPr>
          <p:cNvSpPr txBox="1">
            <a:spLocks/>
          </p:cNvSpPr>
          <p:nvPr/>
        </p:nvSpPr>
        <p:spPr>
          <a:xfrm>
            <a:off x="1503381" y="4658104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03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A6206448-4511-8694-EABF-2639D9A1C427}"/>
              </a:ext>
            </a:extLst>
          </p:cNvPr>
          <p:cNvSpPr txBox="1">
            <a:spLocks/>
          </p:cNvSpPr>
          <p:nvPr/>
        </p:nvSpPr>
        <p:spPr>
          <a:xfrm>
            <a:off x="6490287" y="2539756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04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9F3CE8E-E155-2727-37B1-13C81A2CBA16}"/>
              </a:ext>
            </a:extLst>
          </p:cNvPr>
          <p:cNvSpPr txBox="1">
            <a:spLocks/>
          </p:cNvSpPr>
          <p:nvPr/>
        </p:nvSpPr>
        <p:spPr>
          <a:xfrm>
            <a:off x="6431598" y="3687180"/>
            <a:ext cx="1300479" cy="658728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05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96F2F1E0-AEA9-CFC0-5697-563AA1EE9DAB}"/>
              </a:ext>
            </a:extLst>
          </p:cNvPr>
          <p:cNvSpPr txBox="1">
            <a:spLocks/>
          </p:cNvSpPr>
          <p:nvPr/>
        </p:nvSpPr>
        <p:spPr>
          <a:xfrm>
            <a:off x="6522026" y="4658104"/>
            <a:ext cx="1012247" cy="54253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4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06</a:t>
            </a:r>
            <a:endParaRPr lang="en-UA" sz="44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sp>
        <p:nvSpPr>
          <p:cNvPr id="14" name="Text Placeholder 16">
            <a:extLst>
              <a:ext uri="{FF2B5EF4-FFF2-40B4-BE49-F238E27FC236}">
                <a16:creationId xmlns:a16="http://schemas.microsoft.com/office/drawing/2014/main" id="{F05868A3-E29D-3EA0-97BE-CD37211DB1E2}"/>
              </a:ext>
            </a:extLst>
          </p:cNvPr>
          <p:cNvSpPr txBox="1">
            <a:spLocks/>
          </p:cNvSpPr>
          <p:nvPr/>
        </p:nvSpPr>
        <p:spPr>
          <a:xfrm>
            <a:off x="2329543" y="2678105"/>
            <a:ext cx="4038600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n-US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Are really GPUs a big thing?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42D46D8-D45C-BE9D-745D-A7D3646E3DEF}"/>
              </a:ext>
            </a:extLst>
          </p:cNvPr>
          <p:cNvSpPr txBox="1">
            <a:spLocks/>
          </p:cNvSpPr>
          <p:nvPr/>
        </p:nvSpPr>
        <p:spPr>
          <a:xfrm>
            <a:off x="3712484" y="1426141"/>
            <a:ext cx="3192282" cy="615067"/>
          </a:xfrm>
          <a:prstGeom prst="rect">
            <a:avLst/>
          </a:prstGeom>
        </p:spPr>
        <p:txBody>
          <a:bodyPr lIns="0"/>
          <a:lstStyle>
            <a:lvl1pPr algn="l" defTabSz="914400" rtl="0" eaLnBrk="1" latinLnBrk="0" hangingPunct="1">
              <a:lnSpc>
                <a:spcPct val="70000"/>
              </a:lnSpc>
              <a:spcBef>
                <a:spcPct val="0"/>
              </a:spcBef>
              <a:buNone/>
              <a:defRPr sz="3200" kern="1200" baseline="0">
                <a:solidFill>
                  <a:schemeClr val="bg1"/>
                </a:solidFill>
                <a:latin typeface="Proxima Nova Black" panose="02000506030000020004" pitchFamily="50" charset="0"/>
                <a:ea typeface="+mj-ea"/>
                <a:cs typeface="+mj-cs"/>
              </a:defRPr>
            </a:lvl1pPr>
          </a:lstStyle>
          <a:p>
            <a:r>
              <a:rPr lang="es-ES" sz="4800" b="1">
                <a:ln w="15875">
                  <a:noFill/>
                </a:ln>
                <a:solidFill>
                  <a:schemeClr val="tx1"/>
                </a:solidFill>
                <a:latin typeface="Proxima Nova Black" panose="02000506030000020004" pitchFamily="2" charset="0"/>
              </a:rPr>
              <a:t>AGENDA</a:t>
            </a:r>
            <a:endParaRPr lang="en-UA" sz="3600" b="1">
              <a:ln w="15875">
                <a:noFill/>
              </a:ln>
              <a:solidFill>
                <a:schemeClr val="tx1"/>
              </a:solidFill>
              <a:latin typeface="Proxima Nova Black" panose="02000506030000020004" pitchFamily="2" charset="0"/>
            </a:endParaRP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7201DA35-0618-141B-A640-2B36D9202C64}"/>
              </a:ext>
            </a:extLst>
          </p:cNvPr>
          <p:cNvCxnSpPr>
            <a:cxnSpLocks/>
          </p:cNvCxnSpPr>
          <p:nvPr/>
        </p:nvCxnSpPr>
        <p:spPr>
          <a:xfrm>
            <a:off x="1515557" y="4337437"/>
            <a:ext cx="857549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D1F80A81-56C7-9DE0-0516-FA0EF376E090}"/>
              </a:ext>
            </a:extLst>
          </p:cNvPr>
          <p:cNvCxnSpPr>
            <a:cxnSpLocks/>
          </p:cNvCxnSpPr>
          <p:nvPr/>
        </p:nvCxnSpPr>
        <p:spPr>
          <a:xfrm>
            <a:off x="1515557" y="5316832"/>
            <a:ext cx="8575494" cy="0"/>
          </a:xfrm>
          <a:prstGeom prst="line">
            <a:avLst/>
          </a:prstGeom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 Placeholder 16">
            <a:extLst>
              <a:ext uri="{FF2B5EF4-FFF2-40B4-BE49-F238E27FC236}">
                <a16:creationId xmlns:a16="http://schemas.microsoft.com/office/drawing/2014/main" id="{DD140C4E-2DC8-B14E-B9CF-12543C154ED9}"/>
              </a:ext>
            </a:extLst>
          </p:cNvPr>
          <p:cNvSpPr txBox="1">
            <a:spLocks/>
          </p:cNvSpPr>
          <p:nvPr/>
        </p:nvSpPr>
        <p:spPr>
          <a:xfrm>
            <a:off x="2329543" y="3706805"/>
            <a:ext cx="4038600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CPUs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or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GPUs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6" name="Text Placeholder 16">
            <a:extLst>
              <a:ext uri="{FF2B5EF4-FFF2-40B4-BE49-F238E27FC236}">
                <a16:creationId xmlns:a16="http://schemas.microsoft.com/office/drawing/2014/main" id="{61A0557A-6A8F-CE68-C3F4-D98AAE5B677F}"/>
              </a:ext>
            </a:extLst>
          </p:cNvPr>
          <p:cNvSpPr txBox="1">
            <a:spLocks/>
          </p:cNvSpPr>
          <p:nvPr/>
        </p:nvSpPr>
        <p:spPr>
          <a:xfrm>
            <a:off x="2343831" y="4764080"/>
            <a:ext cx="4038600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GPU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architecture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7" name="Text Placeholder 16">
            <a:extLst>
              <a:ext uri="{FF2B5EF4-FFF2-40B4-BE49-F238E27FC236}">
                <a16:creationId xmlns:a16="http://schemas.microsoft.com/office/drawing/2014/main" id="{357C9200-4E41-3878-074F-21504A845042}"/>
              </a:ext>
            </a:extLst>
          </p:cNvPr>
          <p:cNvSpPr txBox="1">
            <a:spLocks/>
          </p:cNvSpPr>
          <p:nvPr/>
        </p:nvSpPr>
        <p:spPr>
          <a:xfrm>
            <a:off x="7343191" y="2678105"/>
            <a:ext cx="4638699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What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CUDA?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8" name="Text Placeholder 16">
            <a:extLst>
              <a:ext uri="{FF2B5EF4-FFF2-40B4-BE49-F238E27FC236}">
                <a16:creationId xmlns:a16="http://schemas.microsoft.com/office/drawing/2014/main" id="{5D8E6BBA-29CC-3793-3F05-D32A9458E303}"/>
              </a:ext>
            </a:extLst>
          </p:cNvPr>
          <p:cNvSpPr txBox="1">
            <a:spLocks/>
          </p:cNvSpPr>
          <p:nvPr/>
        </p:nvSpPr>
        <p:spPr>
          <a:xfrm>
            <a:off x="7343191" y="3706805"/>
            <a:ext cx="4638699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What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is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CUDA Python?</a:t>
            </a:r>
            <a:endParaRPr lang="en-US" sz="2400" kern="100" dirty="0">
              <a:solidFill>
                <a:srgbClr val="FFFFFF"/>
              </a:solidFill>
            </a:endParaRPr>
          </a:p>
        </p:txBody>
      </p:sp>
      <p:sp>
        <p:nvSpPr>
          <p:cNvPr id="29" name="Text Placeholder 16">
            <a:extLst>
              <a:ext uri="{FF2B5EF4-FFF2-40B4-BE49-F238E27FC236}">
                <a16:creationId xmlns:a16="http://schemas.microsoft.com/office/drawing/2014/main" id="{2C029033-F19F-8D9B-AAB6-AE058E245FA5}"/>
              </a:ext>
            </a:extLst>
          </p:cNvPr>
          <p:cNvSpPr txBox="1">
            <a:spLocks/>
          </p:cNvSpPr>
          <p:nvPr/>
        </p:nvSpPr>
        <p:spPr>
          <a:xfrm>
            <a:off x="7343191" y="4764080"/>
            <a:ext cx="4638699" cy="455994"/>
          </a:xfrm>
          <a:prstGeom prst="rect">
            <a:avLst/>
          </a:prstGeom>
        </p:spPr>
        <p:txBody>
          <a:bodyPr lIns="51572" tIns="25786" rIns="51572" bIns="25786" anchor="t"/>
          <a:lstStyle>
            <a:lvl1pPr marL="285750" indent="-285750" algn="l" defTabSz="914400" rtl="0" eaLnBrk="1" latinLnBrk="0" hangingPunct="1">
              <a:lnSpc>
                <a:spcPts val="3560"/>
              </a:lnSpc>
              <a:spcBef>
                <a:spcPts val="1000"/>
              </a:spcBef>
              <a:buClr>
                <a:srgbClr val="00A6CE"/>
              </a:buClr>
              <a:buSzPct val="200000"/>
              <a:buFont typeface="Courier New" panose="02070309020205020404" pitchFamily="49" charset="0"/>
              <a:buChar char="o"/>
              <a:defRPr sz="18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1500"/>
              </a:lnSpc>
              <a:buNone/>
            </a:pP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Call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to</a:t>
            </a:r>
            <a:r>
              <a:rPr lang="es-CO" sz="2400" kern="100" dirty="0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 </a:t>
            </a:r>
            <a:r>
              <a:rPr lang="es-CO" sz="2400" kern="100" dirty="0" err="1">
                <a:solidFill>
                  <a:srgbClr val="FFFFFF"/>
                </a:solidFill>
                <a:latin typeface="Open Sans"/>
                <a:ea typeface="Open Sans"/>
                <a:cs typeface="Open Sans"/>
              </a:rPr>
              <a:t>Action</a:t>
            </a:r>
            <a:endParaRPr lang="en-US" sz="2400" kern="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18053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6F18921-C11E-45C0-9098-6B356B1FB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2956127-D172-83D2-DCD6-1B5D855EC58D}"/>
              </a:ext>
            </a:extLst>
          </p:cNvPr>
          <p:cNvSpPr txBox="1"/>
          <p:nvPr/>
        </p:nvSpPr>
        <p:spPr>
          <a:xfrm>
            <a:off x="410818" y="4940800"/>
            <a:ext cx="11313096" cy="3822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500"/>
              </a:lnSpc>
            </a:pPr>
            <a:r>
              <a:rPr lang="en-US" sz="4400" kern="100" dirty="0">
                <a:solidFill>
                  <a:srgbClr val="FFFFFF"/>
                </a:solidFill>
                <a:ea typeface="Open Sans"/>
                <a:cs typeface="Open Sans"/>
              </a:rPr>
              <a:t>Are really GPUs a big thing?</a:t>
            </a:r>
            <a:endParaRPr lang="en-US" sz="4400" kern="1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2276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B1E7874-BF3D-AE43-1E89-AA9CD057FE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9057037A-4ADD-59B5-10B8-7DD01B0C876B}"/>
              </a:ext>
            </a:extLst>
          </p:cNvPr>
          <p:cNvSpPr txBox="1">
            <a:spLocks/>
          </p:cNvSpPr>
          <p:nvPr/>
        </p:nvSpPr>
        <p:spPr>
          <a:xfrm>
            <a:off x="779600" y="2460171"/>
            <a:ext cx="10432685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b="1" dirty="0" err="1"/>
              <a:t>Agentic</a:t>
            </a:r>
            <a:r>
              <a:rPr lang="es-CO" sz="1800" b="1" dirty="0"/>
              <a:t> AI:</a:t>
            </a:r>
            <a:r>
              <a:rPr lang="es-CO" sz="1800" dirty="0"/>
              <a:t> </a:t>
            </a:r>
            <a:r>
              <a:rPr lang="es-CO" sz="1800" dirty="0">
                <a:hlinkClick r:id="rId3"/>
              </a:rPr>
              <a:t>https://trends.google.com/trends/explore?date=today%205-y&amp;q=Agentic%20AI&amp;hl=en</a:t>
            </a:r>
            <a:r>
              <a:rPr lang="es-CO" sz="1800" dirty="0"/>
              <a:t> </a:t>
            </a:r>
          </a:p>
          <a:p>
            <a:r>
              <a:rPr lang="es-CO" sz="1800" b="1" dirty="0"/>
              <a:t>GPU performance:</a:t>
            </a:r>
            <a:r>
              <a:rPr lang="es-CO" sz="1800" dirty="0"/>
              <a:t> </a:t>
            </a:r>
            <a:r>
              <a:rPr lang="es-CO" sz="1800" dirty="0">
                <a:hlinkClick r:id="rId4"/>
              </a:rPr>
              <a:t>https://trends.google.com/trends/explore?date=today%205-y&amp;q=GPU%20performance&amp;hl=en</a:t>
            </a:r>
            <a:r>
              <a:rPr lang="es-CO" sz="1800" dirty="0"/>
              <a:t> </a:t>
            </a:r>
          </a:p>
          <a:p>
            <a:r>
              <a:rPr lang="es-CO" sz="1800" b="1" dirty="0"/>
              <a:t>CUDA:</a:t>
            </a:r>
            <a:r>
              <a:rPr lang="es-CO" sz="1800" dirty="0"/>
              <a:t> </a:t>
            </a:r>
            <a:r>
              <a:rPr lang="es-CO" sz="1800" dirty="0">
                <a:hlinkClick r:id="rId5"/>
              </a:rPr>
              <a:t>https://trends.google.com/trends/explore?date=today%205-y&amp;q=CUDA&amp;hl=en</a:t>
            </a:r>
            <a:r>
              <a:rPr lang="es-CO" sz="1800" dirty="0"/>
              <a:t> </a:t>
            </a:r>
          </a:p>
          <a:p>
            <a:r>
              <a:rPr lang="es-CO" sz="1800" b="1" dirty="0" err="1"/>
              <a:t>All</a:t>
            </a:r>
            <a:r>
              <a:rPr lang="es-CO" sz="1800" b="1" dirty="0"/>
              <a:t> </a:t>
            </a:r>
            <a:r>
              <a:rPr lang="es-CO" sz="1800" b="1" dirty="0" err="1"/>
              <a:t>of</a:t>
            </a:r>
            <a:r>
              <a:rPr lang="es-CO" sz="1800" b="1" dirty="0"/>
              <a:t> </a:t>
            </a:r>
            <a:r>
              <a:rPr lang="es-CO" sz="1800" b="1" dirty="0" err="1"/>
              <a:t>them</a:t>
            </a:r>
            <a:r>
              <a:rPr lang="es-CO" sz="1800" b="1" dirty="0"/>
              <a:t>:</a:t>
            </a:r>
            <a:r>
              <a:rPr lang="es-CO" sz="1800" dirty="0"/>
              <a:t> </a:t>
            </a:r>
            <a:r>
              <a:rPr lang="es-CO" sz="1800" dirty="0">
                <a:hlinkClick r:id="rId6"/>
              </a:rPr>
              <a:t>https://trends.google.com/trends/explore?date=today%205-y&amp;q=Agentic%20AI,GPU%20performance,CUDA&amp;hl=en</a:t>
            </a:r>
            <a:r>
              <a:rPr lang="es-CO" sz="1800" dirty="0"/>
              <a:t> </a:t>
            </a:r>
          </a:p>
          <a:p>
            <a:r>
              <a:rPr lang="es-CO" sz="1800" b="1" dirty="0" err="1"/>
              <a:t>All</a:t>
            </a:r>
            <a:r>
              <a:rPr lang="es-CO" sz="1800" b="1" dirty="0"/>
              <a:t> </a:t>
            </a:r>
            <a:r>
              <a:rPr lang="es-CO" sz="1800" b="1" dirty="0" err="1"/>
              <a:t>of</a:t>
            </a:r>
            <a:r>
              <a:rPr lang="es-CO" sz="1800" b="1" dirty="0"/>
              <a:t> </a:t>
            </a:r>
            <a:r>
              <a:rPr lang="es-CO" sz="1800" b="1" dirty="0" err="1"/>
              <a:t>them</a:t>
            </a:r>
            <a:r>
              <a:rPr lang="es-CO" sz="1800" b="1" dirty="0"/>
              <a:t> (CO):</a:t>
            </a:r>
            <a:r>
              <a:rPr lang="es-CO" sz="1800" dirty="0"/>
              <a:t> </a:t>
            </a:r>
            <a:r>
              <a:rPr lang="es-CO" sz="1800" dirty="0">
                <a:hlinkClick r:id="rId7"/>
              </a:rPr>
              <a:t>https://trends.google.com/trends/explore?date=today%205-y&amp;geo=CO&amp;q=Agentic%20AI,GPU%20performance,CUDA&amp;hl=en</a:t>
            </a:r>
            <a:r>
              <a:rPr lang="es-CO" sz="1800" dirty="0"/>
              <a:t> </a:t>
            </a:r>
            <a:endParaRPr lang="en-UA" sz="1800" b="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B7F5579-3BD0-D853-71E0-0C3500FD2A8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5479834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Are really GPUs a big thing?</a:t>
            </a:r>
            <a:endParaRPr lang="en-UA" sz="32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3318505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5BD7AD0-13A9-7431-934D-CF5BAE636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4115C83-FC73-E47F-10A0-DF064E90A417}"/>
              </a:ext>
            </a:extLst>
          </p:cNvPr>
          <p:cNvSpPr txBox="1"/>
          <p:nvPr/>
        </p:nvSpPr>
        <p:spPr>
          <a:xfrm>
            <a:off x="410818" y="4940800"/>
            <a:ext cx="11313096" cy="5932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3880"/>
              </a:lnSpc>
            </a:pPr>
            <a:r>
              <a:rPr lang="en-US" sz="4400" b="1" dirty="0">
                <a:latin typeface="Proxima Nova Black" panose="02000506030000020004" pitchFamily="2" charset="0"/>
              </a:rPr>
              <a:t>CPUs or GPUs?</a:t>
            </a:r>
            <a:endParaRPr lang="en-CO" sz="4400" b="1" dirty="0">
              <a:solidFill>
                <a:srgbClr val="00B0F0"/>
              </a:solidFill>
              <a:latin typeface="Proxima Nova Black" panose="0200050603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0758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39C8009-F9C6-B198-D877-9DF498D60A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B4638135-D0F6-8A04-8B9E-747ABB32A66E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/>
              <a:t>This question wasn’t widespread some years ago.</a:t>
            </a:r>
          </a:p>
          <a:p>
            <a:r>
              <a:rPr lang="en-US" sz="1800" dirty="0"/>
              <a:t>Nowadays, GPUs are more accessible and got more use cases.</a:t>
            </a:r>
          </a:p>
          <a:p>
            <a:r>
              <a:rPr lang="en-US" sz="1800" dirty="0"/>
              <a:t>But CPUs still play a key role.</a:t>
            </a:r>
          </a:p>
          <a:p>
            <a:r>
              <a:rPr lang="en-US" sz="1800" dirty="0"/>
              <a:t>Data-intensive applications are surging.</a:t>
            </a:r>
          </a:p>
          <a:p>
            <a:r>
              <a:rPr lang="en-US" sz="1800" dirty="0"/>
              <a:t>AI and HPC demand huge scalability. </a:t>
            </a: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F4C0B663-C6A0-2099-C786-21C2AF16785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Why bother asking such a question?</a:t>
            </a:r>
            <a:endParaRPr lang="en-UA" sz="3200" b="1" dirty="0">
              <a:latin typeface="+mj-lt"/>
            </a:endParaRP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7DAF92EE-E262-9B26-473A-E429CDDD9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04884" y="500743"/>
            <a:ext cx="5075007" cy="5075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1336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44DAF42-B3D3-D53A-BD6D-A4A8E07BA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A89097C4-A01B-38D3-98BC-EB23F6061AD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CPUs vs. GPUs</a:t>
            </a:r>
            <a:endParaRPr lang="en-UA" sz="3200" b="1" dirty="0">
              <a:latin typeface="+mj-lt"/>
            </a:endParaRPr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DC895877-ED1E-7BFC-156A-9A513C73D7DC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CO" sz="1800" b="1" dirty="0" err="1"/>
              <a:t>CPUs</a:t>
            </a:r>
            <a:endParaRPr lang="es-CO" sz="1800" dirty="0"/>
          </a:p>
          <a:p>
            <a:r>
              <a:rPr lang="es-CO" sz="1800" dirty="0"/>
              <a:t>Low </a:t>
            </a:r>
            <a:r>
              <a:rPr lang="es-CO" sz="1800" dirty="0" err="1"/>
              <a:t>latency</a:t>
            </a:r>
            <a:endParaRPr lang="es-CO" sz="1800" dirty="0"/>
          </a:p>
          <a:p>
            <a:r>
              <a:rPr lang="es-CO" sz="1800" dirty="0" err="1"/>
              <a:t>Highly</a:t>
            </a:r>
            <a:r>
              <a:rPr lang="es-CO" sz="1800" dirty="0"/>
              <a:t> </a:t>
            </a:r>
            <a:r>
              <a:rPr lang="es-CO" sz="1800" dirty="0" err="1"/>
              <a:t>versatile</a:t>
            </a:r>
            <a:endParaRPr lang="es-CO" sz="1800" dirty="0"/>
          </a:p>
          <a:p>
            <a:r>
              <a:rPr lang="es-CO" sz="1800" dirty="0" err="1"/>
              <a:t>Huge</a:t>
            </a:r>
            <a:r>
              <a:rPr lang="es-CO" sz="1800" dirty="0"/>
              <a:t> </a:t>
            </a:r>
            <a:r>
              <a:rPr lang="es-CO" sz="1800" dirty="0" err="1"/>
              <a:t>potential</a:t>
            </a:r>
            <a:r>
              <a:rPr lang="es-CO" sz="1800" dirty="0"/>
              <a:t> </a:t>
            </a:r>
            <a:r>
              <a:rPr lang="es-CO" sz="1800" dirty="0" err="1"/>
              <a:t>memory</a:t>
            </a:r>
            <a:endParaRPr lang="es-CO" sz="1800" dirty="0"/>
          </a:p>
          <a:p>
            <a:pPr marL="0" indent="0">
              <a:buNone/>
            </a:pPr>
            <a:r>
              <a:rPr lang="es-CO" sz="1800" b="1" dirty="0" err="1"/>
              <a:t>GPUs</a:t>
            </a:r>
            <a:endParaRPr lang="es-CO" sz="1800" dirty="0"/>
          </a:p>
          <a:p>
            <a:r>
              <a:rPr lang="es-CO" sz="1800" dirty="0"/>
              <a:t>High </a:t>
            </a:r>
            <a:r>
              <a:rPr lang="es-CO" sz="1800" dirty="0" err="1"/>
              <a:t>throughput</a:t>
            </a:r>
            <a:endParaRPr lang="es-CO" sz="1800" dirty="0"/>
          </a:p>
          <a:p>
            <a:r>
              <a:rPr lang="es-CO" sz="1800" dirty="0" err="1"/>
              <a:t>Massive</a:t>
            </a:r>
            <a:r>
              <a:rPr lang="es-CO" sz="1800" dirty="0"/>
              <a:t> </a:t>
            </a:r>
            <a:r>
              <a:rPr lang="es-CO" sz="1800" dirty="0" err="1"/>
              <a:t>parallelism</a:t>
            </a:r>
            <a:r>
              <a:rPr lang="es-CO" sz="1800" dirty="0"/>
              <a:t> in </a:t>
            </a:r>
            <a:r>
              <a:rPr lang="es-CO" sz="1800" dirty="0" err="1"/>
              <a:t>numeric</a:t>
            </a:r>
            <a:r>
              <a:rPr lang="es-CO" sz="1800" dirty="0"/>
              <a:t> </a:t>
            </a:r>
            <a:r>
              <a:rPr lang="es-CO" sz="1800" dirty="0" err="1"/>
              <a:t>stuff</a:t>
            </a:r>
            <a:endParaRPr lang="es-CO" sz="1800" dirty="0"/>
          </a:p>
          <a:p>
            <a:r>
              <a:rPr lang="es-CO" sz="1800" dirty="0" err="1"/>
              <a:t>Memory</a:t>
            </a:r>
            <a:r>
              <a:rPr lang="es-CO" sz="1800" dirty="0"/>
              <a:t> transfer </a:t>
            </a:r>
            <a:r>
              <a:rPr lang="es-CO" sz="1800" dirty="0" err="1"/>
              <a:t>overhead</a:t>
            </a:r>
            <a:endParaRPr lang="en-UA" sz="1800" dirty="0"/>
          </a:p>
        </p:txBody>
      </p:sp>
      <p:pic>
        <p:nvPicPr>
          <p:cNvPr id="2050" name="Picture 2" descr="Generated image">
            <a:extLst>
              <a:ext uri="{FF2B5EF4-FFF2-40B4-BE49-F238E27FC236}">
                <a16:creationId xmlns:a16="http://schemas.microsoft.com/office/drawing/2014/main" id="{5B2CB037-4C5E-5732-E355-E9F0BD4EDF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6575" y="993656"/>
            <a:ext cx="6053316" cy="4035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778367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2A2526C-E173-831B-C245-C0201EC36A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CBE0B1BE-EA7E-6A6C-2600-25CFCAF4AA74}"/>
              </a:ext>
            </a:extLst>
          </p:cNvPr>
          <p:cNvSpPr txBox="1">
            <a:spLocks/>
          </p:cNvSpPr>
          <p:nvPr/>
        </p:nvSpPr>
        <p:spPr>
          <a:xfrm>
            <a:off x="779601" y="2460171"/>
            <a:ext cx="4786312" cy="3115579"/>
          </a:xfrm>
          <a:prstGeom prst="rect">
            <a:avLst/>
          </a:prstGeom>
        </p:spPr>
        <p:txBody>
          <a:bodyPr lIns="0" tIns="45720" rIns="91440" bIns="45720" anchor="t"/>
          <a:lstStyle>
            <a:lvl1pPr marL="285750" indent="-28575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20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None/>
              <a:defRPr sz="14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10858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2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5430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10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2000250" indent="-17145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bg1"/>
              </a:buClr>
              <a:buFont typeface="Wingdings" panose="05000000000000000000" pitchFamily="2" charset="2"/>
              <a:buChar char="§"/>
              <a:defRPr sz="1050" kern="1200">
                <a:solidFill>
                  <a:schemeClr val="bg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CO" sz="1800" dirty="0" err="1"/>
              <a:t>CPUs</a:t>
            </a:r>
            <a:r>
              <a:rPr lang="es-CO" sz="1800" dirty="0"/>
              <a:t> are </a:t>
            </a:r>
            <a:r>
              <a:rPr lang="es-CO" sz="1800" dirty="0" err="1"/>
              <a:t>like</a:t>
            </a:r>
            <a:r>
              <a:rPr lang="es-CO" sz="1800" dirty="0"/>
              <a:t> </a:t>
            </a:r>
            <a:r>
              <a:rPr lang="es-CO" sz="1800" dirty="0" err="1"/>
              <a:t>haul</a:t>
            </a:r>
            <a:r>
              <a:rPr lang="es-CO" sz="1800" dirty="0"/>
              <a:t> </a:t>
            </a:r>
            <a:r>
              <a:rPr lang="es-CO" sz="1800" dirty="0" err="1"/>
              <a:t>trucks</a:t>
            </a:r>
            <a:r>
              <a:rPr lang="es-CO" sz="1800" dirty="0"/>
              <a:t>.</a:t>
            </a:r>
          </a:p>
          <a:p>
            <a:r>
              <a:rPr lang="es-CO" sz="1800" dirty="0" err="1"/>
              <a:t>GPUs</a:t>
            </a:r>
            <a:r>
              <a:rPr lang="es-CO" sz="1800" dirty="0"/>
              <a:t> are </a:t>
            </a:r>
            <a:r>
              <a:rPr lang="es-CO" sz="1800" dirty="0" err="1"/>
              <a:t>like</a:t>
            </a:r>
            <a:r>
              <a:rPr lang="es-CO" sz="1800" dirty="0"/>
              <a:t> </a:t>
            </a:r>
            <a:r>
              <a:rPr lang="es-CO" sz="1800" dirty="0" err="1"/>
              <a:t>delivery</a:t>
            </a:r>
            <a:r>
              <a:rPr lang="es-CO" sz="1800" dirty="0"/>
              <a:t> </a:t>
            </a:r>
            <a:r>
              <a:rPr lang="es-CO" sz="1800" dirty="0" err="1"/>
              <a:t>motorcycles</a:t>
            </a:r>
            <a:r>
              <a:rPr lang="es-CO" sz="1800" dirty="0"/>
              <a:t>.</a:t>
            </a:r>
          </a:p>
          <a:p>
            <a:r>
              <a:rPr lang="es-CO" sz="1800" dirty="0" err="1"/>
              <a:t>Haul</a:t>
            </a:r>
            <a:r>
              <a:rPr lang="es-CO" sz="1800" dirty="0"/>
              <a:t> </a:t>
            </a:r>
            <a:r>
              <a:rPr lang="es-CO" sz="1800" dirty="0" err="1"/>
              <a:t>trucks</a:t>
            </a:r>
            <a:r>
              <a:rPr lang="es-CO" sz="1800" dirty="0"/>
              <a:t> can </a:t>
            </a:r>
            <a:r>
              <a:rPr lang="es-CO" sz="1800" dirty="0" err="1"/>
              <a:t>delivery</a:t>
            </a:r>
            <a:r>
              <a:rPr lang="es-CO" sz="1800" dirty="0"/>
              <a:t> </a:t>
            </a:r>
            <a:r>
              <a:rPr lang="es-CO" sz="1800" dirty="0" err="1"/>
              <a:t>many</a:t>
            </a:r>
            <a:r>
              <a:rPr lang="es-CO" sz="1800" dirty="0"/>
              <a:t> </a:t>
            </a:r>
            <a:r>
              <a:rPr lang="es-CO" sz="1800" dirty="0" err="1"/>
              <a:t>sorts</a:t>
            </a:r>
            <a:r>
              <a:rPr lang="es-CO" sz="1800" dirty="0"/>
              <a:t> </a:t>
            </a:r>
            <a:r>
              <a:rPr lang="es-CO" sz="1800" dirty="0" err="1"/>
              <a:t>of</a:t>
            </a:r>
            <a:r>
              <a:rPr lang="es-CO" sz="1800" dirty="0"/>
              <a:t> </a:t>
            </a:r>
            <a:r>
              <a:rPr lang="es-CO" sz="1800" dirty="0" err="1"/>
              <a:t>go</a:t>
            </a:r>
            <a:r>
              <a:rPr lang="en-US" sz="1800" dirty="0" err="1"/>
              <a:t>ods</a:t>
            </a:r>
            <a:r>
              <a:rPr lang="en-US" sz="1800" dirty="0"/>
              <a:t>, all at once.</a:t>
            </a:r>
          </a:p>
          <a:p>
            <a:r>
              <a:rPr lang="en-US" sz="1800" dirty="0"/>
              <a:t>Delivery motorcycles can deliver only some sorts of goods in a faster pace.</a:t>
            </a:r>
          </a:p>
          <a:p>
            <a:r>
              <a:rPr lang="en-US" sz="1800" dirty="0"/>
              <a:t>Both types of transportation excel in different scenarios.</a:t>
            </a:r>
            <a:endParaRPr lang="en-UA" sz="1800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D74BD17-2852-80D0-124C-C30BA9B140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12109" y="1382924"/>
            <a:ext cx="4514466" cy="870419"/>
          </a:xfrm>
        </p:spPr>
        <p:txBody>
          <a:bodyPr lIns="0" tIns="45720" rIns="91440" bIns="45720" anchor="t"/>
          <a:lstStyle/>
          <a:p>
            <a:pPr marL="0" indent="0">
              <a:lnSpc>
                <a:spcPts val="2940"/>
              </a:lnSpc>
              <a:buNone/>
            </a:pPr>
            <a:r>
              <a:rPr lang="en-US" sz="3200" b="1" dirty="0">
                <a:latin typeface="+mj-lt"/>
              </a:rPr>
              <a:t>Just a way to see it…</a:t>
            </a:r>
            <a:endParaRPr lang="en-UA" sz="3200" b="1" dirty="0">
              <a:latin typeface="+mj-lt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F040906C-D202-5FB3-21C8-9E065B55A0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6087" y="678316"/>
            <a:ext cx="4786312" cy="4786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42730075"/>
      </p:ext>
    </p:extLst>
  </p:cSld>
  <p:clrMapOvr>
    <a:masterClrMapping/>
  </p:clrMapOvr>
</p:sld>
</file>

<file path=ppt/theme/theme1.xml><?xml version="1.0" encoding="utf-8"?>
<a:theme xmlns:a="http://schemas.openxmlformats.org/drawingml/2006/main" name="2_DARK THEME">
  <a:themeElements>
    <a:clrScheme name="SoftServeColors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209C3"/>
      </a:accent1>
      <a:accent2>
        <a:srgbClr val="310087"/>
      </a:accent2>
      <a:accent3>
        <a:srgbClr val="BC6DB2"/>
      </a:accent3>
      <a:accent4>
        <a:srgbClr val="382184"/>
      </a:accent4>
      <a:accent5>
        <a:srgbClr val="7679DA"/>
      </a:accent5>
      <a:accent6>
        <a:srgbClr val="A9D2FF"/>
      </a:accent6>
      <a:hlink>
        <a:srgbClr val="3EABFF"/>
      </a:hlink>
      <a:folHlink>
        <a:srgbClr val="4E5FAB"/>
      </a:folHlink>
    </a:clrScheme>
    <a:fontScheme name="Custom 1">
      <a:majorFont>
        <a:latin typeface="Proxima Nova Black"/>
        <a:ea typeface=""/>
        <a:cs typeface=""/>
      </a:majorFont>
      <a:minorFont>
        <a:latin typeface="Open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ransform" id="{D12984D9-DABF-5947-AE8C-803F8682D68D}" vid="{CCDC9C6B-2E6F-C543-99BD-38408410E11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81EA2235D5E88145BF1C4547E2B18A06" ma:contentTypeVersion="3" ma:contentTypeDescription="Create a new document." ma:contentTypeScope="" ma:versionID="ea81d47078cec77b0bc9f2b31c080e4a">
  <xsd:schema xmlns:xsd="http://www.w3.org/2001/XMLSchema" xmlns:xs="http://www.w3.org/2001/XMLSchema" xmlns:p="http://schemas.microsoft.com/office/2006/metadata/properties" xmlns:ns2="8aa81e57-3ca5-41ca-b900-588daa88edda" targetNamespace="http://schemas.microsoft.com/office/2006/metadata/properties" ma:root="true" ma:fieldsID="ec6f58a228cfa5a6fbbfde14d7196d9e" ns2:_="">
    <xsd:import namespace="8aa81e57-3ca5-41ca-b900-588daa88edda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aa81e57-3ca5-41ca-b900-588daa88edda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7B5BCFE-F9F0-44A9-A62C-C73159D58CDD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344D328B-B2DC-47A5-8127-D522E6A2673D}">
  <ds:schemaRefs>
    <ds:schemaRef ds:uri="8aa81e57-3ca5-41ca-b900-588daa88edda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06462FF2-5976-4D5D-BFD7-062CA7614F9B}">
  <ds:schemaRefs>
    <ds:schemaRef ds:uri="8aa81e57-3ca5-41ca-b900-588daa88edda"/>
    <ds:schemaRef ds:uri="http://purl.org/dc/dcmitype/"/>
    <ds:schemaRef ds:uri="http://purl.org/dc/elements/1.1/"/>
    <ds:schemaRef ds:uri="http://schemas.microsoft.com/office/2006/documentManagement/types"/>
    <ds:schemaRef ds:uri="http://schemas.microsoft.com/office/2006/metadata/properties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</ds:schemaRefs>
</ds:datastoreItem>
</file>

<file path=docMetadata/LabelInfo.xml><?xml version="1.0" encoding="utf-8"?>
<clbl:labelList xmlns:clbl="http://schemas.microsoft.com/office/2020/mipLabelMetadata">
  <clbl:label id="{6c51c659-9d52-41af-81f7-dde16380e813}" enabled="0" method="" siteId="{6c51c659-9d52-41af-81f7-dde16380e813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Transform</Template>
  <TotalTime>262</TotalTime>
  <Words>863</Words>
  <Application>Microsoft Office PowerPoint</Application>
  <PresentationFormat>Widescreen</PresentationFormat>
  <Paragraphs>115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1" baseType="lpstr">
      <vt:lpstr>Arial</vt:lpstr>
      <vt:lpstr>Wingdings</vt:lpstr>
      <vt:lpstr>Open Sans</vt:lpstr>
      <vt:lpstr>Proxima Nova Black</vt:lpstr>
      <vt:lpstr>Courier New</vt:lpstr>
      <vt:lpstr>2_DARK THEME</vt:lpstr>
      <vt:lpstr>PowerPoint Presentation</vt:lpstr>
      <vt:lpstr>Crunching GPUs easily using CUDA Python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Manuel Ferraresi</dc:creator>
  <cp:lastModifiedBy>Leon Jaramillo</cp:lastModifiedBy>
  <cp:revision>10</cp:revision>
  <cp:lastPrinted>2025-05-22T13:50:47Z</cp:lastPrinted>
  <dcterms:created xsi:type="dcterms:W3CDTF">2025-04-28T17:35:26Z</dcterms:created>
  <dcterms:modified xsi:type="dcterms:W3CDTF">2025-09-22T19:51:17Z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0x01010081EA2235D5E88145BF1C4547E2B18A06</vt:lpwstr>
  </property>
  <property fmtid="{D5CDD505-2E9C-101B-9397-08002B2CF9AE}" pid="3" name="MediaServiceImageTags">
    <vt:lpwstr/>
  </property>
</Properties>
</file>